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6" r:id="rId3"/>
  </p:sldMasterIdLst>
  <p:notesMasterIdLst>
    <p:notesMasterId r:id="rId60"/>
  </p:notesMasterIdLst>
  <p:handoutMasterIdLst>
    <p:handoutMasterId r:id="rId61"/>
  </p:handoutMasterIdLst>
  <p:sldIdLst>
    <p:sldId id="390" r:id="rId4"/>
    <p:sldId id="746" r:id="rId5"/>
    <p:sldId id="797" r:id="rId6"/>
    <p:sldId id="389" r:id="rId7"/>
    <p:sldId id="452" r:id="rId8"/>
    <p:sldId id="457" r:id="rId9"/>
    <p:sldId id="423" r:id="rId10"/>
    <p:sldId id="453" r:id="rId11"/>
    <p:sldId id="424" r:id="rId12"/>
    <p:sldId id="458" r:id="rId13"/>
    <p:sldId id="799" r:id="rId14"/>
    <p:sldId id="748" r:id="rId15"/>
    <p:sldId id="392" r:id="rId16"/>
    <p:sldId id="825" r:id="rId17"/>
    <p:sldId id="827" r:id="rId18"/>
    <p:sldId id="826" r:id="rId19"/>
    <p:sldId id="750" r:id="rId20"/>
    <p:sldId id="800" r:id="rId21"/>
    <p:sldId id="821" r:id="rId22"/>
    <p:sldId id="469" r:id="rId23"/>
    <p:sldId id="820" r:id="rId24"/>
    <p:sldId id="813" r:id="rId25"/>
    <p:sldId id="757" r:id="rId26"/>
    <p:sldId id="754" r:id="rId27"/>
    <p:sldId id="756" r:id="rId28"/>
    <p:sldId id="456" r:id="rId29"/>
    <p:sldId id="798" r:id="rId30"/>
    <p:sldId id="425" r:id="rId31"/>
    <p:sldId id="426" r:id="rId32"/>
    <p:sldId id="810" r:id="rId33"/>
    <p:sldId id="823" r:id="rId34"/>
    <p:sldId id="824" r:id="rId35"/>
    <p:sldId id="807" r:id="rId36"/>
    <p:sldId id="467" r:id="rId37"/>
    <p:sldId id="758" r:id="rId38"/>
    <p:sldId id="429" r:id="rId39"/>
    <p:sldId id="802" r:id="rId40"/>
    <p:sldId id="804" r:id="rId41"/>
    <p:sldId id="808" r:id="rId42"/>
    <p:sldId id="803" r:id="rId43"/>
    <p:sldId id="805" r:id="rId44"/>
    <p:sldId id="828" r:id="rId45"/>
    <p:sldId id="822" r:id="rId46"/>
    <p:sldId id="806" r:id="rId47"/>
    <p:sldId id="455" r:id="rId48"/>
    <p:sldId id="391" r:id="rId49"/>
    <p:sldId id="466" r:id="rId50"/>
    <p:sldId id="811" r:id="rId51"/>
    <p:sldId id="809" r:id="rId52"/>
    <p:sldId id="396" r:id="rId53"/>
    <p:sldId id="432" r:id="rId54"/>
    <p:sldId id="427" r:id="rId55"/>
    <p:sldId id="428" r:id="rId56"/>
    <p:sldId id="801" r:id="rId57"/>
    <p:sldId id="430" r:id="rId58"/>
    <p:sldId id="46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389"/>
            <p14:sldId id="452"/>
            <p14:sldId id="457"/>
            <p14:sldId id="423"/>
            <p14:sldId id="453"/>
            <p14:sldId id="424"/>
            <p14:sldId id="458"/>
            <p14:sldId id="799"/>
            <p14:sldId id="748"/>
            <p14:sldId id="392"/>
            <p14:sldId id="825"/>
            <p14:sldId id="827"/>
            <p14:sldId id="826"/>
            <p14:sldId id="750"/>
            <p14:sldId id="800"/>
            <p14:sldId id="821"/>
            <p14:sldId id="469"/>
            <p14:sldId id="820"/>
            <p14:sldId id="813"/>
            <p14:sldId id="757"/>
            <p14:sldId id="754"/>
            <p14:sldId id="756"/>
            <p14:sldId id="456"/>
            <p14:sldId id="798"/>
            <p14:sldId id="425"/>
            <p14:sldId id="426"/>
            <p14:sldId id="810"/>
            <p14:sldId id="823"/>
            <p14:sldId id="824"/>
            <p14:sldId id="807"/>
            <p14:sldId id="467"/>
            <p14:sldId id="758"/>
            <p14:sldId id="429"/>
            <p14:sldId id="802"/>
            <p14:sldId id="804"/>
            <p14:sldId id="808"/>
            <p14:sldId id="803"/>
            <p14:sldId id="805"/>
            <p14:sldId id="828"/>
            <p14:sldId id="822"/>
            <p14:sldId id="806"/>
            <p14:sldId id="455"/>
            <p14:sldId id="391"/>
            <p14:sldId id="466"/>
            <p14:sldId id="811"/>
            <p14:sldId id="809"/>
            <p14:sldId id="396"/>
            <p14:sldId id="432"/>
            <p14:sldId id="427"/>
            <p14:sldId id="428"/>
            <p14:sldId id="801"/>
            <p14:sldId id="430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C000"/>
    <a:srgbClr val="60C4AE"/>
    <a:srgbClr val="262626"/>
    <a:srgbClr val="FFFFFF"/>
    <a:srgbClr val="F2CCCC"/>
    <a:srgbClr val="F2CAD3"/>
    <a:srgbClr val="C0000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85ADB7-FA80-4D29-8A2B-89AF6DD57693}" v="9" dt="2025-10-27T05:00:52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7" autoAdjust="0"/>
    <p:restoredTop sz="70048" autoAdjust="0"/>
  </p:normalViewPr>
  <p:slideViewPr>
    <p:cSldViewPr snapToGrid="0">
      <p:cViewPr varScale="1">
        <p:scale>
          <a:sx n="73" d="100"/>
          <a:sy n="73" d="100"/>
        </p:scale>
        <p:origin x="188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299C3074-CE0E-4BAA-A1B0-C3D381F20EF4}"/>
    <pc:docChg chg="custSel addSld modSld modSection">
      <pc:chgData name="Benade, Gerdus" userId="15349777-206e-4d7a-8365-52131a346f04" providerId="ADAL" clId="{299C3074-CE0E-4BAA-A1B0-C3D381F20EF4}" dt="2025-10-07T20:34:24.926" v="1459"/>
      <pc:docMkLst>
        <pc:docMk/>
      </pc:docMkLst>
      <pc:sldChg chg="modAnim">
        <pc:chgData name="Benade, Gerdus" userId="15349777-206e-4d7a-8365-52131a346f04" providerId="ADAL" clId="{299C3074-CE0E-4BAA-A1B0-C3D381F20EF4}" dt="2025-10-07T20:34:24.926" v="1459"/>
        <pc:sldMkLst>
          <pc:docMk/>
          <pc:sldMk cId="2987102133" sldId="392"/>
        </pc:sldMkLst>
      </pc:sldChg>
      <pc:sldChg chg="modSp mod">
        <pc:chgData name="Benade, Gerdus" userId="15349777-206e-4d7a-8365-52131a346f04" providerId="ADAL" clId="{299C3074-CE0E-4BAA-A1B0-C3D381F20EF4}" dt="2025-10-07T20:33:28.279" v="1458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299C3074-CE0E-4BAA-A1B0-C3D381F20EF4}" dt="2025-10-07T20:33:28.279" v="1458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mod modShow">
        <pc:chgData name="Benade, Gerdus" userId="15349777-206e-4d7a-8365-52131a346f04" providerId="ADAL" clId="{299C3074-CE0E-4BAA-A1B0-C3D381F20EF4}" dt="2025-10-07T17:49:58.856" v="1173" actId="729"/>
        <pc:sldMkLst>
          <pc:docMk/>
          <pc:sldMk cId="29501740" sldId="467"/>
        </pc:sldMkLst>
      </pc:sldChg>
      <pc:sldChg chg="modSp mod modAnim">
        <pc:chgData name="Benade, Gerdus" userId="15349777-206e-4d7a-8365-52131a346f04" providerId="ADAL" clId="{299C3074-CE0E-4BAA-A1B0-C3D381F20EF4}" dt="2025-10-07T17:43:48.229" v="1156"/>
        <pc:sldMkLst>
          <pc:docMk/>
          <pc:sldMk cId="872711550" sldId="746"/>
        </pc:sldMkLst>
        <pc:spChg chg="mod">
          <ac:chgData name="Benade, Gerdus" userId="15349777-206e-4d7a-8365-52131a346f04" providerId="ADAL" clId="{299C3074-CE0E-4BAA-A1B0-C3D381F20EF4}" dt="2025-10-07T17:43:44.132" v="1155" actId="14100"/>
          <ac:spMkLst>
            <pc:docMk/>
            <pc:sldMk cId="872711550" sldId="746"/>
            <ac:spMk id="5" creationId="{15DA2401-D338-DBCA-4D79-D33688BE75AB}"/>
          </ac:spMkLst>
        </pc:spChg>
      </pc:sldChg>
      <pc:sldChg chg="modSp mod">
        <pc:chgData name="Benade, Gerdus" userId="15349777-206e-4d7a-8365-52131a346f04" providerId="ADAL" clId="{299C3074-CE0E-4BAA-A1B0-C3D381F20EF4}" dt="2025-10-07T18:00:03.847" v="1435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299C3074-CE0E-4BAA-A1B0-C3D381F20EF4}" dt="2025-10-07T18:00:03.847" v="1435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addSp modSp mod modAnim">
        <pc:chgData name="Benade, Gerdus" userId="15349777-206e-4d7a-8365-52131a346f04" providerId="ADAL" clId="{299C3074-CE0E-4BAA-A1B0-C3D381F20EF4}" dt="2025-10-07T17:57:28.069" v="1376" actId="1076"/>
        <pc:sldMkLst>
          <pc:docMk/>
          <pc:sldMk cId="1180487288" sldId="758"/>
        </pc:sldMkLst>
        <pc:spChg chg="add mod">
          <ac:chgData name="Benade, Gerdus" userId="15349777-206e-4d7a-8365-52131a346f04" providerId="ADAL" clId="{299C3074-CE0E-4BAA-A1B0-C3D381F20EF4}" dt="2025-10-07T17:54:53.648" v="1331" actId="207"/>
          <ac:spMkLst>
            <pc:docMk/>
            <pc:sldMk cId="1180487288" sldId="758"/>
            <ac:spMk id="5" creationId="{D3EDEA9D-4A22-6476-DDFD-CD3E0D6D35AE}"/>
          </ac:spMkLst>
        </pc:spChg>
        <pc:spChg chg="mod">
          <ac:chgData name="Benade, Gerdus" userId="15349777-206e-4d7a-8365-52131a346f04" providerId="ADAL" clId="{299C3074-CE0E-4BAA-A1B0-C3D381F20EF4}" dt="2025-10-07T17:57:28.069" v="1376" actId="1076"/>
          <ac:spMkLst>
            <pc:docMk/>
            <pc:sldMk cId="1180487288" sldId="758"/>
            <ac:spMk id="21" creationId="{987A90E0-04DB-C3FD-CB67-49A2C3B0E1E9}"/>
          </ac:spMkLst>
        </pc:spChg>
        <pc:spChg chg="mod">
          <ac:chgData name="Benade, Gerdus" userId="15349777-206e-4d7a-8365-52131a346f04" providerId="ADAL" clId="{299C3074-CE0E-4BAA-A1B0-C3D381F20EF4}" dt="2025-10-07T17:57:07.903" v="1375" actId="1076"/>
          <ac:spMkLst>
            <pc:docMk/>
            <pc:sldMk cId="1180487288" sldId="758"/>
            <ac:spMk id="39" creationId="{DD765FA5-8D65-32CE-4891-24C28CA440C2}"/>
          </ac:spMkLst>
        </pc:spChg>
        <pc:cxnChg chg="add mod">
          <ac:chgData name="Benade, Gerdus" userId="15349777-206e-4d7a-8365-52131a346f04" providerId="ADAL" clId="{299C3074-CE0E-4BAA-A1B0-C3D381F20EF4}" dt="2025-10-07T17:55:22.013" v="1332" actId="1582"/>
          <ac:cxnSpMkLst>
            <pc:docMk/>
            <pc:sldMk cId="1180487288" sldId="758"/>
            <ac:cxnSpMk id="6" creationId="{7727E3ED-365C-F140-F2BF-FD342F07EEB8}"/>
          </ac:cxnSpMkLst>
        </pc:cxnChg>
      </pc:sldChg>
      <pc:sldChg chg="modSp mod">
        <pc:chgData name="Benade, Gerdus" userId="15349777-206e-4d7a-8365-52131a346f04" providerId="ADAL" clId="{299C3074-CE0E-4BAA-A1B0-C3D381F20EF4}" dt="2025-10-07T20:32:39.308" v="1444" actId="20577"/>
        <pc:sldMkLst>
          <pc:docMk/>
          <pc:sldMk cId="306549218" sldId="798"/>
        </pc:sldMkLst>
        <pc:spChg chg="mod">
          <ac:chgData name="Benade, Gerdus" userId="15349777-206e-4d7a-8365-52131a346f04" providerId="ADAL" clId="{299C3074-CE0E-4BAA-A1B0-C3D381F20EF4}" dt="2025-10-07T20:32:39.308" v="1444" actId="20577"/>
          <ac:spMkLst>
            <pc:docMk/>
            <pc:sldMk cId="306549218" sldId="798"/>
            <ac:spMk id="3" creationId="{3062BCB3-05DA-9E22-3A2A-56F823DF3530}"/>
          </ac:spMkLst>
        </pc:spChg>
      </pc:sldChg>
      <pc:sldChg chg="modNotesTx">
        <pc:chgData name="Benade, Gerdus" userId="15349777-206e-4d7a-8365-52131a346f04" providerId="ADAL" clId="{299C3074-CE0E-4BAA-A1B0-C3D381F20EF4}" dt="2025-10-07T17:12:24.956" v="229" actId="20577"/>
        <pc:sldMkLst>
          <pc:docMk/>
          <pc:sldMk cId="560176305" sldId="799"/>
        </pc:sldMkLst>
      </pc:sldChg>
      <pc:sldChg chg="modSp mod">
        <pc:chgData name="Benade, Gerdus" userId="15349777-206e-4d7a-8365-52131a346f04" providerId="ADAL" clId="{299C3074-CE0E-4BAA-A1B0-C3D381F20EF4}" dt="2025-10-07T17:49:06.850" v="1172" actId="1076"/>
        <pc:sldMkLst>
          <pc:docMk/>
          <pc:sldMk cId="1349642964" sldId="807"/>
        </pc:sldMkLst>
        <pc:spChg chg="mod">
          <ac:chgData name="Benade, Gerdus" userId="15349777-206e-4d7a-8365-52131a346f04" providerId="ADAL" clId="{299C3074-CE0E-4BAA-A1B0-C3D381F20EF4}" dt="2025-10-07T17:49:06.850" v="1172" actId="1076"/>
          <ac:spMkLst>
            <pc:docMk/>
            <pc:sldMk cId="1349642964" sldId="807"/>
            <ac:spMk id="21" creationId="{7343BE7B-7EB1-52A9-4C8C-8457D9B3D2CC}"/>
          </ac:spMkLst>
        </pc:spChg>
      </pc:sldChg>
      <pc:sldChg chg="delSp modSp mod delAnim modNotesTx">
        <pc:chgData name="Benade, Gerdus" userId="15349777-206e-4d7a-8365-52131a346f04" providerId="ADAL" clId="{299C3074-CE0E-4BAA-A1B0-C3D381F20EF4}" dt="2025-10-07T17:46:36.619" v="1160" actId="478"/>
        <pc:sldMkLst>
          <pc:docMk/>
          <pc:sldMk cId="1809706779" sldId="810"/>
        </pc:sldMkLst>
      </pc:sldChg>
      <pc:sldChg chg="modSp mod">
        <pc:chgData name="Benade, Gerdus" userId="15349777-206e-4d7a-8365-52131a346f04" providerId="ADAL" clId="{299C3074-CE0E-4BAA-A1B0-C3D381F20EF4}" dt="2025-10-07T17:59:05.478" v="1391" actId="20577"/>
        <pc:sldMkLst>
          <pc:docMk/>
          <pc:sldMk cId="544242667" sldId="813"/>
        </pc:sldMkLst>
        <pc:spChg chg="mod">
          <ac:chgData name="Benade, Gerdus" userId="15349777-206e-4d7a-8365-52131a346f04" providerId="ADAL" clId="{299C3074-CE0E-4BAA-A1B0-C3D381F20EF4}" dt="2025-10-07T17:41:50.735" v="1120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299C3074-CE0E-4BAA-A1B0-C3D381F20EF4}" dt="2025-10-07T17:59:05.478" v="1391" actId="20577"/>
          <ac:spMkLst>
            <pc:docMk/>
            <pc:sldMk cId="544242667" sldId="813"/>
            <ac:spMk id="3" creationId="{140A5E5D-145C-47D3-A0F8-A1EF5721F83E}"/>
          </ac:spMkLst>
        </pc:spChg>
        <pc:picChg chg="mod">
          <ac:chgData name="Benade, Gerdus" userId="15349777-206e-4d7a-8365-52131a346f04" providerId="ADAL" clId="{299C3074-CE0E-4BAA-A1B0-C3D381F20EF4}" dt="2025-10-07T17:42:26.090" v="1151" actId="14100"/>
          <ac:picMkLst>
            <pc:docMk/>
            <pc:sldMk cId="544242667" sldId="813"/>
            <ac:picMk id="7" creationId="{C2957558-09D3-459A-E655-1A31BCF897A0}"/>
          </ac:picMkLst>
        </pc:picChg>
      </pc:sldChg>
      <pc:sldChg chg="modSp new mod">
        <pc:chgData name="Benade, Gerdus" userId="15349777-206e-4d7a-8365-52131a346f04" providerId="ADAL" clId="{299C3074-CE0E-4BAA-A1B0-C3D381F20EF4}" dt="2025-10-07T17:47:13.192" v="1161" actId="207"/>
        <pc:sldMkLst>
          <pc:docMk/>
          <pc:sldMk cId="444548891" sldId="823"/>
        </pc:sldMkLst>
        <pc:spChg chg="mod">
          <ac:chgData name="Benade, Gerdus" userId="15349777-206e-4d7a-8365-52131a346f04" providerId="ADAL" clId="{299C3074-CE0E-4BAA-A1B0-C3D381F20EF4}" dt="2025-10-07T17:32:42.822" v="907" actId="20577"/>
          <ac:spMkLst>
            <pc:docMk/>
            <pc:sldMk cId="444548891" sldId="823"/>
            <ac:spMk id="2" creationId="{9AD9B84F-A00C-9A96-DC9C-3156C7F8EC05}"/>
          </ac:spMkLst>
        </pc:spChg>
        <pc:spChg chg="mod">
          <ac:chgData name="Benade, Gerdus" userId="15349777-206e-4d7a-8365-52131a346f04" providerId="ADAL" clId="{299C3074-CE0E-4BAA-A1B0-C3D381F20EF4}" dt="2025-10-07T17:47:13.192" v="1161" actId="207"/>
          <ac:spMkLst>
            <pc:docMk/>
            <pc:sldMk cId="444548891" sldId="823"/>
            <ac:spMk id="3" creationId="{97BF322F-5DAF-12D9-A1AA-44D2EB947722}"/>
          </ac:spMkLst>
        </pc:spChg>
      </pc:sldChg>
      <pc:sldChg chg="modSp add mod">
        <pc:chgData name="Benade, Gerdus" userId="15349777-206e-4d7a-8365-52131a346f04" providerId="ADAL" clId="{299C3074-CE0E-4BAA-A1B0-C3D381F20EF4}" dt="2025-10-07T17:48:20.648" v="1162" actId="207"/>
        <pc:sldMkLst>
          <pc:docMk/>
          <pc:sldMk cId="1565792613" sldId="824"/>
        </pc:sldMkLst>
        <pc:spChg chg="mod">
          <ac:chgData name="Benade, Gerdus" userId="15349777-206e-4d7a-8365-52131a346f04" providerId="ADAL" clId="{299C3074-CE0E-4BAA-A1B0-C3D381F20EF4}" dt="2025-10-07T17:48:20.648" v="1162" actId="207"/>
          <ac:spMkLst>
            <pc:docMk/>
            <pc:sldMk cId="1565792613" sldId="824"/>
            <ac:spMk id="3" creationId="{2A9F8590-2FBB-2C4A-455E-80207851C5CA}"/>
          </ac:spMkLst>
        </pc:spChg>
      </pc:sldChg>
      <pc:sldChg chg="add mod modShow">
        <pc:chgData name="Benade, Gerdus" userId="15349777-206e-4d7a-8365-52131a346f04" providerId="ADAL" clId="{299C3074-CE0E-4BAA-A1B0-C3D381F20EF4}" dt="2025-10-07T17:46:15.212" v="1159" actId="729"/>
        <pc:sldMkLst>
          <pc:docMk/>
          <pc:sldMk cId="1569356147" sldId="825"/>
        </pc:sldMkLst>
      </pc:sldChg>
    </pc:docChg>
  </pc:docChgLst>
  <pc:docChgLst>
    <pc:chgData name="Benade, Gerdus" userId="15349777-206e-4d7a-8365-52131a346f04" providerId="ADAL" clId="{B74B8F8A-1E93-468B-94FC-9E87D380AEA5}"/>
    <pc:docChg chg="custSel addSld delSld modSld sldOrd modSection">
      <pc:chgData name="Benade, Gerdus" userId="15349777-206e-4d7a-8365-52131a346f04" providerId="ADAL" clId="{B74B8F8A-1E93-468B-94FC-9E87D380AEA5}" dt="2025-10-24T19:30:22.390" v="234" actId="14100"/>
      <pc:docMkLst>
        <pc:docMk/>
      </pc:docMkLst>
      <pc:sldChg chg="mod modShow">
        <pc:chgData name="Benade, Gerdus" userId="15349777-206e-4d7a-8365-52131a346f04" providerId="ADAL" clId="{B74B8F8A-1E93-468B-94FC-9E87D380AEA5}" dt="2025-10-24T19:14:49.285" v="1" actId="729"/>
        <pc:sldMkLst>
          <pc:docMk/>
          <pc:sldMk cId="956194872" sldId="425"/>
        </pc:sldMkLst>
      </pc:sldChg>
      <pc:sldChg chg="mod modShow">
        <pc:chgData name="Benade, Gerdus" userId="15349777-206e-4d7a-8365-52131a346f04" providerId="ADAL" clId="{B74B8F8A-1E93-468B-94FC-9E87D380AEA5}" dt="2025-10-24T19:14:49.285" v="1" actId="729"/>
        <pc:sldMkLst>
          <pc:docMk/>
          <pc:sldMk cId="114619220" sldId="426"/>
        </pc:sldMkLst>
      </pc:sldChg>
      <pc:sldChg chg="addSp modSp mod modAnim modShow">
        <pc:chgData name="Benade, Gerdus" userId="15349777-206e-4d7a-8365-52131a346f04" providerId="ADAL" clId="{B74B8F8A-1E93-468B-94FC-9E87D380AEA5}" dt="2025-10-24T19:19:03.595" v="4"/>
        <pc:sldMkLst>
          <pc:docMk/>
          <pc:sldMk cId="1498697162" sldId="429"/>
        </pc:sldMkLst>
        <pc:spChg chg="add mod">
          <ac:chgData name="Benade, Gerdus" userId="15349777-206e-4d7a-8365-52131a346f04" providerId="ADAL" clId="{B74B8F8A-1E93-468B-94FC-9E87D380AEA5}" dt="2025-10-24T19:19:03.595" v="4"/>
          <ac:spMkLst>
            <pc:docMk/>
            <pc:sldMk cId="1498697162" sldId="429"/>
            <ac:spMk id="4" creationId="{95824A6F-7831-105A-5302-39F82C1443EB}"/>
          </ac:spMkLst>
        </pc:spChg>
        <pc:spChg chg="add mod">
          <ac:chgData name="Benade, Gerdus" userId="15349777-206e-4d7a-8365-52131a346f04" providerId="ADAL" clId="{B74B8F8A-1E93-468B-94FC-9E87D380AEA5}" dt="2025-10-24T19:19:03.595" v="4"/>
          <ac:spMkLst>
            <pc:docMk/>
            <pc:sldMk cId="1498697162" sldId="429"/>
            <ac:spMk id="5" creationId="{5CAD68E8-FE62-535A-E775-605EE8E957C9}"/>
          </ac:spMkLst>
        </pc:spChg>
      </pc:sldChg>
      <pc:sldChg chg="addSp modSp mod modAnim modShow">
        <pc:chgData name="Benade, Gerdus" userId="15349777-206e-4d7a-8365-52131a346f04" providerId="ADAL" clId="{B74B8F8A-1E93-468B-94FC-9E87D380AEA5}" dt="2025-10-24T19:26:34.555" v="217" actId="729"/>
        <pc:sldMkLst>
          <pc:docMk/>
          <pc:sldMk cId="1180487288" sldId="758"/>
        </pc:sldMkLst>
        <pc:spChg chg="add mod">
          <ac:chgData name="Benade, Gerdus" userId="15349777-206e-4d7a-8365-52131a346f04" providerId="ADAL" clId="{B74B8F8A-1E93-468B-94FC-9E87D380AEA5}" dt="2025-10-24T19:23:57.963" v="158" actId="1076"/>
          <ac:spMkLst>
            <pc:docMk/>
            <pc:sldMk cId="1180487288" sldId="758"/>
            <ac:spMk id="7" creationId="{02095E0B-4317-9444-32E1-97A430C5008E}"/>
          </ac:spMkLst>
        </pc:spChg>
      </pc:sldChg>
      <pc:sldChg chg="mod modShow">
        <pc:chgData name="Benade, Gerdus" userId="15349777-206e-4d7a-8365-52131a346f04" providerId="ADAL" clId="{B74B8F8A-1E93-468B-94FC-9E87D380AEA5}" dt="2025-10-24T19:14:33.315" v="0" actId="729"/>
        <pc:sldMkLst>
          <pc:docMk/>
          <pc:sldMk cId="306549218" sldId="798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1252350729" sldId="802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1412990807" sldId="803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3778006168" sldId="804"/>
        </pc:sldMkLst>
      </pc:sldChg>
      <pc:sldChg chg="mod modShow">
        <pc:chgData name="Benade, Gerdus" userId="15349777-206e-4d7a-8365-52131a346f04" providerId="ADAL" clId="{B74B8F8A-1E93-468B-94FC-9E87D380AEA5}" dt="2025-10-24T19:16:02.894" v="3" actId="729"/>
        <pc:sldMkLst>
          <pc:docMk/>
          <pc:sldMk cId="4133294450" sldId="805"/>
        </pc:sldMkLst>
      </pc:sldChg>
      <pc:sldChg chg="mod modShow">
        <pc:chgData name="Benade, Gerdus" userId="15349777-206e-4d7a-8365-52131a346f04" providerId="ADAL" clId="{B74B8F8A-1E93-468B-94FC-9E87D380AEA5}" dt="2025-10-24T19:27:13.514" v="220" actId="729"/>
        <pc:sldMkLst>
          <pc:docMk/>
          <pc:sldMk cId="1349642964" sldId="807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2686024924" sldId="808"/>
        </pc:sldMkLst>
      </pc:sldChg>
      <pc:sldChg chg="mod or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1809706779" sldId="810"/>
        </pc:sldMkLst>
      </pc:sldChg>
      <pc:sldChg chg="addSp modSp mod">
        <pc:chgData name="Benade, Gerdus" userId="15349777-206e-4d7a-8365-52131a346f04" providerId="ADAL" clId="{B74B8F8A-1E93-468B-94FC-9E87D380AEA5}" dt="2025-10-24T19:30:08.918" v="231" actId="1035"/>
        <pc:sldMkLst>
          <pc:docMk/>
          <pc:sldMk cId="3478320669" sldId="820"/>
        </pc:sldMkLst>
        <pc:spChg chg="add mod">
          <ac:chgData name="Benade, Gerdus" userId="15349777-206e-4d7a-8365-52131a346f04" providerId="ADAL" clId="{B74B8F8A-1E93-468B-94FC-9E87D380AEA5}" dt="2025-10-24T19:30:08.918" v="231" actId="1035"/>
          <ac:spMkLst>
            <pc:docMk/>
            <pc:sldMk cId="3478320669" sldId="820"/>
            <ac:spMk id="8" creationId="{25E19086-81E6-7618-338C-7B069B846135}"/>
          </ac:spMkLst>
        </pc:spChg>
      </pc:sldChg>
      <pc:sldChg chg="addSp modSp mod">
        <pc:chgData name="Benade, Gerdus" userId="15349777-206e-4d7a-8365-52131a346f04" providerId="ADAL" clId="{B74B8F8A-1E93-468B-94FC-9E87D380AEA5}" dt="2025-10-24T19:30:22.390" v="234" actId="14100"/>
        <pc:sldMkLst>
          <pc:docMk/>
          <pc:sldMk cId="1319404386" sldId="822"/>
        </pc:sldMkLst>
        <pc:spChg chg="add mod">
          <ac:chgData name="Benade, Gerdus" userId="15349777-206e-4d7a-8365-52131a346f04" providerId="ADAL" clId="{B74B8F8A-1E93-468B-94FC-9E87D380AEA5}" dt="2025-10-24T19:30:22.390" v="234" actId="14100"/>
          <ac:spMkLst>
            <pc:docMk/>
            <pc:sldMk cId="1319404386" sldId="822"/>
            <ac:spMk id="5" creationId="{98968876-F7CA-266B-2564-44A8F879B217}"/>
          </ac:spMkLst>
        </pc:spChg>
      </pc:sldChg>
      <pc:sldChg chg="mo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444548891" sldId="823"/>
        </pc:sldMkLst>
      </pc:sldChg>
      <pc:sldChg chg="mo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1565792613" sldId="824"/>
        </pc:sldMkLst>
      </pc:sldChg>
      <pc:sldChg chg="mod modShow">
        <pc:chgData name="Benade, Gerdus" userId="15349777-206e-4d7a-8365-52131a346f04" providerId="ADAL" clId="{B74B8F8A-1E93-468B-94FC-9E87D380AEA5}" dt="2025-10-24T19:28:44.068" v="223" actId="729"/>
        <pc:sldMkLst>
          <pc:docMk/>
          <pc:sldMk cId="1569356147" sldId="825"/>
        </pc:sldMkLst>
      </pc:sldChg>
      <pc:sldChg chg="addSp delSp modSp add mod delAnim modAnim">
        <pc:chgData name="Benade, Gerdus" userId="15349777-206e-4d7a-8365-52131a346f04" providerId="ADAL" clId="{B74B8F8A-1E93-468B-94FC-9E87D380AEA5}" dt="2025-10-24T19:26:56.986" v="219" actId="1036"/>
        <pc:sldMkLst>
          <pc:docMk/>
          <pc:sldMk cId="1141022430" sldId="826"/>
        </pc:sldMkLst>
        <pc:spChg chg="mod">
          <ac:chgData name="Benade, Gerdus" userId="15349777-206e-4d7a-8365-52131a346f04" providerId="ADAL" clId="{B74B8F8A-1E93-468B-94FC-9E87D380AEA5}" dt="2025-10-24T19:19:37.683" v="6" actId="20577"/>
          <ac:spMkLst>
            <pc:docMk/>
            <pc:sldMk cId="1141022430" sldId="826"/>
            <ac:spMk id="3" creationId="{6821C4AE-8282-9D1A-3150-E593169EACCC}"/>
          </ac:spMkLst>
        </pc:spChg>
        <pc:spChg chg="mod">
          <ac:chgData name="Benade, Gerdus" userId="15349777-206e-4d7a-8365-52131a346f04" providerId="ADAL" clId="{B74B8F8A-1E93-468B-94FC-9E87D380AEA5}" dt="2025-10-24T19:26:56.986" v="219" actId="1036"/>
          <ac:spMkLst>
            <pc:docMk/>
            <pc:sldMk cId="1141022430" sldId="826"/>
            <ac:spMk id="4" creationId="{5678F56E-ADB8-CFCB-8A5B-809A6ACC18A8}"/>
          </ac:spMkLst>
        </pc:spChg>
        <pc:spChg chg="add mod">
          <ac:chgData name="Benade, Gerdus" userId="15349777-206e-4d7a-8365-52131a346f04" providerId="ADAL" clId="{B74B8F8A-1E93-468B-94FC-9E87D380AEA5}" dt="2025-10-24T19:25:43.851" v="198" actId="1076"/>
          <ac:spMkLst>
            <pc:docMk/>
            <pc:sldMk cId="1141022430" sldId="826"/>
            <ac:spMk id="11" creationId="{6794793E-C37B-9C51-101A-163472D93D92}"/>
          </ac:spMkLst>
        </pc:spChg>
      </pc:sldChg>
      <pc:sldChg chg="delSp modSp add mod delAnim">
        <pc:chgData name="Benade, Gerdus" userId="15349777-206e-4d7a-8365-52131a346f04" providerId="ADAL" clId="{B74B8F8A-1E93-468B-94FC-9E87D380AEA5}" dt="2025-10-24T19:26:20.671" v="215" actId="478"/>
        <pc:sldMkLst>
          <pc:docMk/>
          <pc:sldMk cId="284539186" sldId="827"/>
        </pc:sldMkLst>
        <pc:spChg chg="mod">
          <ac:chgData name="Benade, Gerdus" userId="15349777-206e-4d7a-8365-52131a346f04" providerId="ADAL" clId="{B74B8F8A-1E93-468B-94FC-9E87D380AEA5}" dt="2025-10-24T19:24:10.416" v="187" actId="1035"/>
          <ac:spMkLst>
            <pc:docMk/>
            <pc:sldMk cId="284539186" sldId="827"/>
            <ac:spMk id="4" creationId="{DB9DE120-54F9-7EC0-3280-4D3F73B93316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2" creationId="{CE5A0450-5587-66E4-7390-A7EA5FE0774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3" creationId="{84EAC2B6-90C5-9E62-E60F-1B52F8296C11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9" creationId="{463AB18D-6822-FA7B-B33B-CAA8EA3F299F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0" creationId="{FDE625FA-2127-82DE-37AC-978ED31FE3F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1" creationId="{9794D778-F670-5C37-B8EE-2405F676C937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2" creationId="{1A1BC164-BCC2-642E-105B-18706EE6CBDD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3" creationId="{2CED57F0-50A7-2C41-36CD-49A06791E00F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9" creationId="{A4E3A314-B6DE-2C39-D507-CA26D634FFD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40" creationId="{F019B94D-1772-DC18-4AF4-1DE590C69852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41" creationId="{99749239-74AA-8677-1540-7AC28015245F}"/>
          </ac:spMkLst>
        </pc:spChg>
      </pc:sldChg>
      <pc:sldChg chg="delSp modSp add del mod delAnim modAnim">
        <pc:chgData name="Benade, Gerdus" userId="15349777-206e-4d7a-8365-52131a346f04" providerId="ADAL" clId="{B74B8F8A-1E93-468B-94FC-9E87D380AEA5}" dt="2025-10-24T19:26:24.941" v="216" actId="47"/>
        <pc:sldMkLst>
          <pc:docMk/>
          <pc:sldMk cId="53092725" sldId="828"/>
        </pc:sldMkLst>
      </pc:sldChg>
    </pc:docChg>
  </pc:docChgLst>
  <pc:docChgLst>
    <pc:chgData name="Benade, Gerdus" userId="15349777-206e-4d7a-8365-52131a346f04" providerId="ADAL" clId="{A085ADB7-FA80-4D29-8A2B-89AF6DD57693}"/>
    <pc:docChg chg="modSld">
      <pc:chgData name="Benade, Gerdus" userId="15349777-206e-4d7a-8365-52131a346f04" providerId="ADAL" clId="{A085ADB7-FA80-4D29-8A2B-89AF6DD57693}" dt="2025-10-27T05:01:01.677" v="82" actId="1076"/>
      <pc:docMkLst>
        <pc:docMk/>
      </pc:docMkLst>
      <pc:sldChg chg="modSp mod">
        <pc:chgData name="Benade, Gerdus" userId="15349777-206e-4d7a-8365-52131a346f04" providerId="ADAL" clId="{A085ADB7-FA80-4D29-8A2B-89AF6DD57693}" dt="2025-10-27T05:01:01.677" v="82" actId="1076"/>
        <pc:sldMkLst>
          <pc:docMk/>
          <pc:sldMk cId="1133783163" sldId="390"/>
        </pc:sldMkLst>
        <pc:spChg chg="mod">
          <ac:chgData name="Benade, Gerdus" userId="15349777-206e-4d7a-8365-52131a346f04" providerId="ADAL" clId="{A085ADB7-FA80-4D29-8A2B-89AF6DD57693}" dt="2025-10-27T05:00:13.526" v="36" actId="1035"/>
          <ac:spMkLst>
            <pc:docMk/>
            <pc:sldMk cId="1133783163" sldId="390"/>
            <ac:spMk id="2" creationId="{EC3F6804-5FC6-B818-8336-F660ABDCCD03}"/>
          </ac:spMkLst>
        </pc:spChg>
        <pc:spChg chg="mod">
          <ac:chgData name="Benade, Gerdus" userId="15349777-206e-4d7a-8365-52131a346f04" providerId="ADAL" clId="{A085ADB7-FA80-4D29-8A2B-89AF6DD57693}" dt="2025-10-27T05:00:29.467" v="73" actId="1035"/>
          <ac:spMkLst>
            <pc:docMk/>
            <pc:sldMk cId="1133783163" sldId="390"/>
            <ac:spMk id="3" creationId="{FD39AEF4-1557-9004-2BD7-4EBF7A952232}"/>
          </ac:spMkLst>
        </pc:spChg>
        <pc:picChg chg="mod">
          <ac:chgData name="Benade, Gerdus" userId="15349777-206e-4d7a-8365-52131a346f04" providerId="ADAL" clId="{A085ADB7-FA80-4D29-8A2B-89AF6DD57693}" dt="2025-10-27T05:00:52.035" v="81" actId="1076"/>
          <ac:picMkLst>
            <pc:docMk/>
            <pc:sldMk cId="1133783163" sldId="390"/>
            <ac:picMk id="4" creationId="{F38F7CFA-CAED-D388-6CBB-9D94FA01C12B}"/>
          </ac:picMkLst>
        </pc:picChg>
        <pc:picChg chg="mod">
          <ac:chgData name="Benade, Gerdus" userId="15349777-206e-4d7a-8365-52131a346f04" providerId="ADAL" clId="{A085ADB7-FA80-4D29-8A2B-89AF6DD57693}" dt="2025-10-27T05:01:01.677" v="82" actId="1076"/>
          <ac:picMkLst>
            <pc:docMk/>
            <pc:sldMk cId="1133783163" sldId="390"/>
            <ac:picMk id="16" creationId="{0EAF4005-461B-C860-0FA9-F206EFCB07CB}"/>
          </ac:picMkLst>
        </pc:picChg>
      </pc:sldChg>
    </pc:docChg>
  </pc:docChgLst>
  <pc:docChgLst>
    <pc:chgData name="Benade, Gerdus" userId="15349777-206e-4d7a-8365-52131a346f04" providerId="ADAL" clId="{A2D8BFC6-3B8F-4906-86CD-10C0CC4F50C5}"/>
    <pc:docChg chg="modSld">
      <pc:chgData name="Benade, Gerdus" userId="15349777-206e-4d7a-8365-52131a346f04" providerId="ADAL" clId="{A2D8BFC6-3B8F-4906-86CD-10C0CC4F50C5}" dt="2025-09-26T08:53:46.612" v="64" actId="1037"/>
      <pc:docMkLst>
        <pc:docMk/>
      </pc:docMkLst>
      <pc:sldChg chg="addSp modSp mod">
        <pc:chgData name="Benade, Gerdus" userId="15349777-206e-4d7a-8365-52131a346f04" providerId="ADAL" clId="{A2D8BFC6-3B8F-4906-86CD-10C0CC4F50C5}" dt="2025-09-26T08:35:29.111" v="30" actId="1076"/>
        <pc:sldMkLst>
          <pc:docMk/>
          <pc:sldMk cId="1133783163" sldId="390"/>
        </pc:sldMkLst>
        <pc:picChg chg="add mod">
          <ac:chgData name="Benade, Gerdus" userId="15349777-206e-4d7a-8365-52131a346f04" providerId="ADAL" clId="{A2D8BFC6-3B8F-4906-86CD-10C0CC4F50C5}" dt="2025-09-26T08:35:29.111" v="30" actId="1076"/>
          <ac:picMkLst>
            <pc:docMk/>
            <pc:sldMk cId="1133783163" sldId="390"/>
            <ac:picMk id="6" creationId="{7DAB1D7D-BAC5-6AAA-EEDD-72F43FA1E5F4}"/>
          </ac:picMkLst>
        </pc:picChg>
      </pc:sldChg>
      <pc:sldChg chg="addSp modSp">
        <pc:chgData name="Benade, Gerdus" userId="15349777-206e-4d7a-8365-52131a346f04" providerId="ADAL" clId="{A2D8BFC6-3B8F-4906-86CD-10C0CC4F50C5}" dt="2025-09-26T08:35:41.989" v="31"/>
        <pc:sldMkLst>
          <pc:docMk/>
          <pc:sldMk cId="3730684017" sldId="757"/>
        </pc:sldMkLst>
        <pc:picChg chg="add mod">
          <ac:chgData name="Benade, Gerdus" userId="15349777-206e-4d7a-8365-52131a346f04" providerId="ADAL" clId="{A2D8BFC6-3B8F-4906-86CD-10C0CC4F50C5}" dt="2025-09-26T08:35:41.989" v="31"/>
          <ac:picMkLst>
            <pc:docMk/>
            <pc:sldMk cId="3730684017" sldId="757"/>
            <ac:picMk id="9" creationId="{4FB854B9-E435-C84D-7EFA-938FAD9D73EC}"/>
          </ac:picMkLst>
        </pc:picChg>
      </pc:sldChg>
      <pc:sldChg chg="modSp mod">
        <pc:chgData name="Benade, Gerdus" userId="15349777-206e-4d7a-8365-52131a346f04" providerId="ADAL" clId="{A2D8BFC6-3B8F-4906-86CD-10C0CC4F50C5}" dt="2025-09-26T08:28:13.117" v="27" actId="1035"/>
        <pc:sldMkLst>
          <pc:docMk/>
          <pc:sldMk cId="560176305" sldId="799"/>
        </pc:sldMkLst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8" creationId="{54298C06-07A0-7459-F854-0D48BB4F5DE6}"/>
          </ac:spMkLst>
        </pc:spChg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9" creationId="{A12431DD-4F88-FC2E-2EFE-2ABB86FBE243}"/>
          </ac:spMkLst>
        </pc:spChg>
      </pc:sldChg>
      <pc:sldChg chg="modSp mod">
        <pc:chgData name="Benade, Gerdus" userId="15349777-206e-4d7a-8365-52131a346f04" providerId="ADAL" clId="{A2D8BFC6-3B8F-4906-86CD-10C0CC4F50C5}" dt="2025-09-26T08:53:46.612" v="64" actId="1037"/>
        <pc:sldMkLst>
          <pc:docMk/>
          <pc:sldMk cId="1809706779" sldId="810"/>
        </pc:sldMkLst>
        <pc:cxnChg chg="mod">
          <ac:chgData name="Benade, Gerdus" userId="15349777-206e-4d7a-8365-52131a346f04" providerId="ADAL" clId="{A2D8BFC6-3B8F-4906-86CD-10C0CC4F50C5}" dt="2025-09-26T08:53:46.612" v="64" actId="1037"/>
          <ac:cxnSpMkLst>
            <pc:docMk/>
            <pc:sldMk cId="1809706779" sldId="810"/>
            <ac:cxnSpMk id="11" creationId="{3E83EB74-6E45-A65C-B72F-32E7E98F0C53}"/>
          </ac:cxnSpMkLst>
        </pc:cxnChg>
        <pc:cxnChg chg="mod">
          <ac:chgData name="Benade, Gerdus" userId="15349777-206e-4d7a-8365-52131a346f04" providerId="ADAL" clId="{A2D8BFC6-3B8F-4906-86CD-10C0CC4F50C5}" dt="2025-09-26T08:53:34.603" v="48" actId="1038"/>
          <ac:cxnSpMkLst>
            <pc:docMk/>
            <pc:sldMk cId="1809706779" sldId="810"/>
            <ac:cxnSpMk id="21" creationId="{0B4B6274-A357-315D-CE57-BEF16D832FD9}"/>
          </ac:cxnSpMkLst>
        </pc:cxnChg>
      </pc:sldChg>
    </pc:docChg>
  </pc:docChgLst>
  <pc:docChgLst>
    <pc:chgData name="Benade, Gerdus" userId="15349777-206e-4d7a-8365-52131a346f04" providerId="ADAL" clId="{72DFC83D-1152-4AEE-9A4E-FD5D2B9C8F5B}"/>
    <pc:docChg chg="undo custSel addSld modSld sldOrd addMainMaster modMainMaster">
      <pc:chgData name="Benade, Gerdus" userId="15349777-206e-4d7a-8365-52131a346f04" providerId="ADAL" clId="{72DFC83D-1152-4AEE-9A4E-FD5D2B9C8F5B}" dt="2025-10-25T18:10:43.104" v="482"/>
      <pc:docMkLst>
        <pc:docMk/>
      </pc:docMkLst>
      <pc:sldChg chg="modSp mod modClrScheme chgLayout">
        <pc:chgData name="Benade, Gerdus" userId="15349777-206e-4d7a-8365-52131a346f04" providerId="ADAL" clId="{72DFC83D-1152-4AEE-9A4E-FD5D2B9C8F5B}" dt="2025-10-25T17:54:22.550" v="279" actId="207"/>
        <pc:sldMkLst>
          <pc:docMk/>
          <pc:sldMk cId="1385049954" sldId="389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385049954" sldId="389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385049954" sldId="389"/>
            <ac:spMk id="3" creationId="{4B7D344F-E112-CD8C-2553-28D2A216C73D}"/>
          </ac:spMkLst>
        </pc:spChg>
        <pc:picChg chg="mod">
          <ac:chgData name="Benade, Gerdus" userId="15349777-206e-4d7a-8365-52131a346f04" providerId="ADAL" clId="{72DFC83D-1152-4AEE-9A4E-FD5D2B9C8F5B}" dt="2025-10-25T17:54:22.550" v="279" actId="207"/>
          <ac:picMkLst>
            <pc:docMk/>
            <pc:sldMk cId="1385049954" sldId="389"/>
            <ac:picMk id="6" creationId="{62037A6E-44E0-6107-9A72-41B9F915C3DA}"/>
          </ac:picMkLst>
        </pc:picChg>
      </pc:sldChg>
      <pc:sldChg chg="modSp mod modClrScheme chgLayout">
        <pc:chgData name="Benade, Gerdus" userId="15349777-206e-4d7a-8365-52131a346f04" providerId="ADAL" clId="{72DFC83D-1152-4AEE-9A4E-FD5D2B9C8F5B}" dt="2025-10-25T18:01:15.970" v="386" actId="1076"/>
        <pc:sldMkLst>
          <pc:docMk/>
          <pc:sldMk cId="1133783163" sldId="390"/>
        </pc:sldMkLst>
        <pc:spChg chg="mod ord">
          <ac:chgData name="Benade, Gerdus" userId="15349777-206e-4d7a-8365-52131a346f04" providerId="ADAL" clId="{72DFC83D-1152-4AEE-9A4E-FD5D2B9C8F5B}" dt="2025-10-25T17:48:25.358" v="225" actId="700"/>
          <ac:spMkLst>
            <pc:docMk/>
            <pc:sldMk cId="1133783163" sldId="390"/>
            <ac:spMk id="2" creationId="{EC3F6804-5FC6-B818-8336-F660ABDCCD03}"/>
          </ac:spMkLst>
        </pc:spChg>
        <pc:spChg chg="mod ord">
          <ac:chgData name="Benade, Gerdus" userId="15349777-206e-4d7a-8365-52131a346f04" providerId="ADAL" clId="{72DFC83D-1152-4AEE-9A4E-FD5D2B9C8F5B}" dt="2025-10-25T18:01:11.414" v="385" actId="20577"/>
          <ac:spMkLst>
            <pc:docMk/>
            <pc:sldMk cId="1133783163" sldId="390"/>
            <ac:spMk id="3" creationId="{FD39AEF4-1557-9004-2BD7-4EBF7A952232}"/>
          </ac:spMkLst>
        </pc:spChg>
        <pc:picChg chg="mod">
          <ac:chgData name="Benade, Gerdus" userId="15349777-206e-4d7a-8365-52131a346f04" providerId="ADAL" clId="{72DFC83D-1152-4AEE-9A4E-FD5D2B9C8F5B}" dt="2025-10-25T18:01:15.970" v="386" actId="1076"/>
          <ac:picMkLst>
            <pc:docMk/>
            <pc:sldMk cId="1133783163" sldId="390"/>
            <ac:picMk id="4" creationId="{F38F7CFA-CAED-D388-6CBB-9D94FA01C12B}"/>
          </ac:picMkLst>
        </pc:picChg>
        <pc:picChg chg="mod">
          <ac:chgData name="Benade, Gerdus" userId="15349777-206e-4d7a-8365-52131a346f04" providerId="ADAL" clId="{72DFC83D-1152-4AEE-9A4E-FD5D2B9C8F5B}" dt="2025-10-25T17:49:12.538" v="238" actId="1076"/>
          <ac:picMkLst>
            <pc:docMk/>
            <pc:sldMk cId="1133783163" sldId="390"/>
            <ac:picMk id="6" creationId="{7DAB1D7D-BAC5-6AAA-EEDD-72F43FA1E5F4}"/>
          </ac:picMkLst>
        </pc:picChg>
        <pc:picChg chg="mod">
          <ac:chgData name="Benade, Gerdus" userId="15349777-206e-4d7a-8365-52131a346f04" providerId="ADAL" clId="{72DFC83D-1152-4AEE-9A4E-FD5D2B9C8F5B}" dt="2025-10-25T18:01:15.970" v="386" actId="1076"/>
          <ac:picMkLst>
            <pc:docMk/>
            <pc:sldMk cId="1133783163" sldId="390"/>
            <ac:picMk id="16" creationId="{0EAF4005-461B-C860-0FA9-F206EFCB07CB}"/>
          </ac:picMkLst>
        </pc:picChg>
      </pc:sldChg>
      <pc:sldChg chg="modSp mod modClrScheme modAnim chgLayout">
        <pc:chgData name="Benade, Gerdus" userId="15349777-206e-4d7a-8365-52131a346f04" providerId="ADAL" clId="{72DFC83D-1152-4AEE-9A4E-FD5D2B9C8F5B}" dt="2025-10-25T17:55:01.283" v="282" actId="700"/>
        <pc:sldMkLst>
          <pc:docMk/>
          <pc:sldMk cId="2987102133" sldId="392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2987102133" sldId="392"/>
            <ac:spMk id="2" creationId="{2C96328D-AD2D-52A2-55EC-A0C20F1D29C9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2987102133" sldId="392"/>
            <ac:spMk id="3" creationId="{522ED497-5D20-7A86-A381-D44B34548B29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7:53:06.337" v="271" actId="700"/>
        <pc:sldMkLst>
          <pc:docMk/>
          <pc:sldMk cId="2014352477" sldId="423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2014352477" sldId="423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2014352477" sldId="423"/>
            <ac:spMk id="3" creationId="{4B7D344F-E112-CD8C-2553-28D2A216C73D}"/>
          </ac:spMkLst>
        </pc:spChg>
      </pc:sldChg>
      <pc:sldChg chg="addSp modSp mod modClrScheme chgLayout">
        <pc:chgData name="Benade, Gerdus" userId="15349777-206e-4d7a-8365-52131a346f04" providerId="ADAL" clId="{72DFC83D-1152-4AEE-9A4E-FD5D2B9C8F5B}" dt="2025-10-25T17:53:54.729" v="272" actId="207"/>
        <pc:sldMkLst>
          <pc:docMk/>
          <pc:sldMk cId="1598496762" sldId="424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598496762" sldId="424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598496762" sldId="424"/>
            <ac:spMk id="3" creationId="{4B7D344F-E112-CD8C-2553-28D2A216C73D}"/>
          </ac:spMkLst>
        </pc:spChg>
        <pc:spChg chg="add mod">
          <ac:chgData name="Benade, Gerdus" userId="15349777-206e-4d7a-8365-52131a346f04" providerId="ADAL" clId="{72DFC83D-1152-4AEE-9A4E-FD5D2B9C8F5B}" dt="2025-10-25T17:03:26.449" v="203"/>
          <ac:spMkLst>
            <pc:docMk/>
            <pc:sldMk cId="1598496762" sldId="424"/>
            <ac:spMk id="12" creationId="{AA5E569C-58C7-AA7B-0E08-8214F4A14654}"/>
          </ac:spMkLst>
        </pc:spChg>
        <pc:picChg chg="mod ord">
          <ac:chgData name="Benade, Gerdus" userId="15349777-206e-4d7a-8365-52131a346f04" providerId="ADAL" clId="{72DFC83D-1152-4AEE-9A4E-FD5D2B9C8F5B}" dt="2025-10-25T17:04:05.842" v="212" actId="1076"/>
          <ac:picMkLst>
            <pc:docMk/>
            <pc:sldMk cId="1598496762" sldId="424"/>
            <ac:picMk id="4" creationId="{95BF2FD6-78B9-F1D5-1E58-951B2DB3262E}"/>
          </ac:picMkLst>
        </pc:picChg>
        <pc:picChg chg="mod">
          <ac:chgData name="Benade, Gerdus" userId="15349777-206e-4d7a-8365-52131a346f04" providerId="ADAL" clId="{72DFC83D-1152-4AEE-9A4E-FD5D2B9C8F5B}" dt="2025-10-25T17:53:54.729" v="272" actId="207"/>
          <ac:picMkLst>
            <pc:docMk/>
            <pc:sldMk cId="1598496762" sldId="424"/>
            <ac:picMk id="6" creationId="{B314D318-CAE6-ED3B-C9F6-38D1493F8F46}"/>
          </ac:picMkLst>
        </pc:picChg>
        <pc:picChg chg="add mod">
          <ac:chgData name="Benade, Gerdus" userId="15349777-206e-4d7a-8365-52131a346f04" providerId="ADAL" clId="{72DFC83D-1152-4AEE-9A4E-FD5D2B9C8F5B}" dt="2025-10-25T17:03:26.449" v="203"/>
          <ac:picMkLst>
            <pc:docMk/>
            <pc:sldMk cId="1598496762" sldId="424"/>
            <ac:picMk id="11" creationId="{35A76CDA-0DE8-A546-8E62-75700F74FFC2}"/>
          </ac:picMkLst>
        </pc:pic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956194872" sldId="425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956194872" sldId="425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956194872" sldId="425"/>
            <ac:spMk id="3" creationId="{4B7D344F-E112-CD8C-2553-28D2A216C73D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14619220" sldId="426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14619220" sldId="426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114619220" sldId="426"/>
            <ac:spMk id="3" creationId="{4B7D344F-E112-CD8C-2553-28D2A216C73D}"/>
          </ac:spMkLst>
        </pc:spChg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1498697162" sldId="429"/>
        </pc:sldMkLst>
      </pc:sldChg>
      <pc:sldChg chg="addSp modSp mod modClrScheme chgLayout">
        <pc:chgData name="Benade, Gerdus" userId="15349777-206e-4d7a-8365-52131a346f04" providerId="ADAL" clId="{72DFC83D-1152-4AEE-9A4E-FD5D2B9C8F5B}" dt="2025-10-25T17:54:13.987" v="277" actId="207"/>
        <pc:sldMkLst>
          <pc:docMk/>
          <pc:sldMk cId="3043295047" sldId="452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3043295047" sldId="452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3043295047" sldId="452"/>
            <ac:spMk id="3" creationId="{4B7D344F-E112-CD8C-2553-28D2A216C73D}"/>
          </ac:spMkLst>
        </pc:spChg>
        <pc:spChg chg="add mod">
          <ac:chgData name="Benade, Gerdus" userId="15349777-206e-4d7a-8365-52131a346f04" providerId="ADAL" clId="{72DFC83D-1152-4AEE-9A4E-FD5D2B9C8F5B}" dt="2025-10-25T17:03:07.704" v="200"/>
          <ac:spMkLst>
            <pc:docMk/>
            <pc:sldMk cId="3043295047" sldId="452"/>
            <ac:spMk id="5" creationId="{DB0AF197-1BF5-A31A-F30B-B880E1486C0F}"/>
          </ac:spMkLst>
        </pc:spChg>
        <pc:picChg chg="add mod">
          <ac:chgData name="Benade, Gerdus" userId="15349777-206e-4d7a-8365-52131a346f04" providerId="ADAL" clId="{72DFC83D-1152-4AEE-9A4E-FD5D2B9C8F5B}" dt="2025-10-25T17:03:07.704" v="200"/>
          <ac:picMkLst>
            <pc:docMk/>
            <pc:sldMk cId="3043295047" sldId="452"/>
            <ac:picMk id="4" creationId="{B6A6CFFF-4D00-305D-46D8-58DED9DF4B30}"/>
          </ac:picMkLst>
        </pc:picChg>
        <pc:picChg chg="mod">
          <ac:chgData name="Benade, Gerdus" userId="15349777-206e-4d7a-8365-52131a346f04" providerId="ADAL" clId="{72DFC83D-1152-4AEE-9A4E-FD5D2B9C8F5B}" dt="2025-10-25T17:54:13.987" v="277" actId="207"/>
          <ac:picMkLst>
            <pc:docMk/>
            <pc:sldMk cId="3043295047" sldId="452"/>
            <ac:picMk id="11" creationId="{641D45CE-020B-EDB1-D4C1-A5994E0E8EE2}"/>
          </ac:picMkLst>
        </pc:picChg>
      </pc:sldChg>
      <pc:sldChg chg="addSp modSp mod modClrScheme chgLayout">
        <pc:chgData name="Benade, Gerdus" userId="15349777-206e-4d7a-8365-52131a346f04" providerId="ADAL" clId="{72DFC83D-1152-4AEE-9A4E-FD5D2B9C8F5B}" dt="2025-10-25T17:54:03.613" v="274" actId="255"/>
        <pc:sldMkLst>
          <pc:docMk/>
          <pc:sldMk cId="2119340271" sldId="453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2119340271" sldId="453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2119340271" sldId="453"/>
            <ac:spMk id="3" creationId="{4B7D344F-E112-CD8C-2553-28D2A216C73D}"/>
          </ac:spMkLst>
        </pc:spChg>
        <pc:spChg chg="add mod">
          <ac:chgData name="Benade, Gerdus" userId="15349777-206e-4d7a-8365-52131a346f04" providerId="ADAL" clId="{72DFC83D-1152-4AEE-9A4E-FD5D2B9C8F5B}" dt="2025-10-25T17:03:24.856" v="202"/>
          <ac:spMkLst>
            <pc:docMk/>
            <pc:sldMk cId="2119340271" sldId="453"/>
            <ac:spMk id="12" creationId="{3013BCDF-0FAF-643B-8FEE-34DC9DA2CB3A}"/>
          </ac:spMkLst>
        </pc:spChg>
        <pc:spChg chg="mod">
          <ac:chgData name="Benade, Gerdus" userId="15349777-206e-4d7a-8365-52131a346f04" providerId="ADAL" clId="{72DFC83D-1152-4AEE-9A4E-FD5D2B9C8F5B}" dt="2025-10-25T17:54:03.613" v="274" actId="255"/>
          <ac:spMkLst>
            <pc:docMk/>
            <pc:sldMk cId="2119340271" sldId="453"/>
            <ac:spMk id="22" creationId="{49C441D1-2E1A-0913-548D-D89B00B00C2E}"/>
          </ac:spMkLst>
        </pc:spChg>
        <pc:picChg chg="mod">
          <ac:chgData name="Benade, Gerdus" userId="15349777-206e-4d7a-8365-52131a346f04" providerId="ADAL" clId="{72DFC83D-1152-4AEE-9A4E-FD5D2B9C8F5B}" dt="2025-10-25T17:53:58.914" v="273" actId="207"/>
          <ac:picMkLst>
            <pc:docMk/>
            <pc:sldMk cId="2119340271" sldId="453"/>
            <ac:picMk id="5" creationId="{230A57F7-94AF-154C-D493-6DFF8E6A42F8}"/>
          </ac:picMkLst>
        </pc:picChg>
        <pc:picChg chg="add mod">
          <ac:chgData name="Benade, Gerdus" userId="15349777-206e-4d7a-8365-52131a346f04" providerId="ADAL" clId="{72DFC83D-1152-4AEE-9A4E-FD5D2B9C8F5B}" dt="2025-10-25T17:03:24.856" v="202"/>
          <ac:picMkLst>
            <pc:docMk/>
            <pc:sldMk cId="2119340271" sldId="453"/>
            <ac:picMk id="11" creationId="{6DEA555B-757B-A63F-64B8-C6E386F9A68B}"/>
          </ac:picMkLst>
        </pc:picChg>
      </pc:sldChg>
      <pc:sldChg chg="addSp modSp mod modClrScheme chgLayout">
        <pc:chgData name="Benade, Gerdus" userId="15349777-206e-4d7a-8365-52131a346f04" providerId="ADAL" clId="{72DFC83D-1152-4AEE-9A4E-FD5D2B9C8F5B}" dt="2025-10-25T17:54:18.798" v="278" actId="207"/>
        <pc:sldMkLst>
          <pc:docMk/>
          <pc:sldMk cId="821136934" sldId="457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821136934" sldId="457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821136934" sldId="457"/>
            <ac:spMk id="3" creationId="{4B7D344F-E112-CD8C-2553-28D2A216C73D}"/>
          </ac:spMkLst>
        </pc:spChg>
        <pc:spChg chg="add mod">
          <ac:chgData name="Benade, Gerdus" userId="15349777-206e-4d7a-8365-52131a346f04" providerId="ADAL" clId="{72DFC83D-1152-4AEE-9A4E-FD5D2B9C8F5B}" dt="2025-10-25T17:03:21.445" v="201"/>
          <ac:spMkLst>
            <pc:docMk/>
            <pc:sldMk cId="821136934" sldId="457"/>
            <ac:spMk id="12" creationId="{2AF6E5A0-03A2-4A48-D7F3-363F12C16C84}"/>
          </ac:spMkLst>
        </pc:spChg>
        <pc:picChg chg="mod">
          <ac:chgData name="Benade, Gerdus" userId="15349777-206e-4d7a-8365-52131a346f04" providerId="ADAL" clId="{72DFC83D-1152-4AEE-9A4E-FD5D2B9C8F5B}" dt="2025-10-25T17:54:18.798" v="278" actId="207"/>
          <ac:picMkLst>
            <pc:docMk/>
            <pc:sldMk cId="821136934" sldId="457"/>
            <ac:picMk id="5" creationId="{EAB2B2AD-C82A-283E-F331-B09B31D097EA}"/>
          </ac:picMkLst>
        </pc:picChg>
        <pc:picChg chg="add mod">
          <ac:chgData name="Benade, Gerdus" userId="15349777-206e-4d7a-8365-52131a346f04" providerId="ADAL" clId="{72DFC83D-1152-4AEE-9A4E-FD5D2B9C8F5B}" dt="2025-10-25T17:03:21.445" v="201"/>
          <ac:picMkLst>
            <pc:docMk/>
            <pc:sldMk cId="821136934" sldId="457"/>
            <ac:picMk id="11" creationId="{C361E9FF-B904-2FFD-DD3E-813050D53745}"/>
          </ac:picMkLst>
        </pc:picChg>
      </pc:sldChg>
      <pc:sldChg chg="modSp mod modClrScheme chgLayout">
        <pc:chgData name="Benade, Gerdus" userId="15349777-206e-4d7a-8365-52131a346f04" providerId="ADAL" clId="{72DFC83D-1152-4AEE-9A4E-FD5D2B9C8F5B}" dt="2025-10-25T17:53:06.337" v="271" actId="700"/>
        <pc:sldMkLst>
          <pc:docMk/>
          <pc:sldMk cId="3192439966" sldId="458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3192439966" sldId="458"/>
            <ac:spMk id="2" creationId="{536AA733-934B-568B-3636-B21B185A9143}"/>
          </ac:spMkLst>
        </pc:spChg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3192439966" sldId="458"/>
            <ac:spMk id="3" creationId="{4B7D344F-E112-CD8C-2553-28D2A216C73D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29501740" sldId="467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29501740" sldId="467"/>
            <ac:spMk id="2" creationId="{7F81F6CC-4745-468E-93DC-BEAACFE71612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29501740" sldId="467"/>
            <ac:spMk id="3" creationId="{95CA8CA4-7D38-81BE-B676-8A7692EE10C3}"/>
          </ac:spMkLst>
        </pc:spChg>
      </pc:sldChg>
      <pc:sldChg chg="delSp 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1212189766" sldId="469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1212189766" sldId="469"/>
            <ac:spMk id="2" creationId="{93CD567D-68A3-A00C-4C86-4E329C0794AD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1212189766" sldId="469"/>
            <ac:spMk id="3" creationId="{DD1EB93C-B4EB-9A3F-88C7-4AF1A9A280FD}"/>
          </ac:spMkLst>
        </pc:spChg>
        <pc:picChg chg="mod">
          <ac:chgData name="Benade, Gerdus" userId="15349777-206e-4d7a-8365-52131a346f04" providerId="ADAL" clId="{72DFC83D-1152-4AEE-9A4E-FD5D2B9C8F5B}" dt="2025-10-25T16:43:48.253" v="33" actId="14100"/>
          <ac:picMkLst>
            <pc:docMk/>
            <pc:sldMk cId="1212189766" sldId="469"/>
            <ac:picMk id="5" creationId="{233C3A96-2D72-4A9E-F138-F067E958E5A3}"/>
          </ac:picMkLst>
        </pc:picChg>
      </pc:sldChg>
      <pc:sldChg chg="addSp delSp modSp mod modClrScheme chgLayout">
        <pc:chgData name="Benade, Gerdus" userId="15349777-206e-4d7a-8365-52131a346f04" providerId="ADAL" clId="{72DFC83D-1152-4AEE-9A4E-FD5D2B9C8F5B}" dt="2025-10-25T18:01:40.849" v="388" actId="478"/>
        <pc:sldMkLst>
          <pc:docMk/>
          <pc:sldMk cId="872711550" sldId="746"/>
        </pc:sldMkLst>
        <pc:spChg chg="mod ord">
          <ac:chgData name="Benade, Gerdus" userId="15349777-206e-4d7a-8365-52131a346f04" providerId="ADAL" clId="{72DFC83D-1152-4AEE-9A4E-FD5D2B9C8F5B}" dt="2025-10-25T17:52:31.165" v="269" actId="255"/>
          <ac:spMkLst>
            <pc:docMk/>
            <pc:sldMk cId="872711550" sldId="746"/>
            <ac:spMk id="3" creationId="{14683A20-3309-44C9-5C8C-53B9ED6A38EA}"/>
          </ac:spMkLst>
        </pc:spChg>
        <pc:spChg chg="mod ord">
          <ac:chgData name="Benade, Gerdus" userId="15349777-206e-4d7a-8365-52131a346f04" providerId="ADAL" clId="{72DFC83D-1152-4AEE-9A4E-FD5D2B9C8F5B}" dt="2025-10-25T17:49:30.936" v="245" actId="700"/>
          <ac:spMkLst>
            <pc:docMk/>
            <pc:sldMk cId="872711550" sldId="746"/>
            <ac:spMk id="4" creationId="{10F9AF80-F6AC-8ECD-B1BB-6F64D81A07B5}"/>
          </ac:spMkLst>
        </pc:spChg>
        <pc:spChg chg="mod">
          <ac:chgData name="Benade, Gerdus" userId="15349777-206e-4d7a-8365-52131a346f04" providerId="ADAL" clId="{72DFC83D-1152-4AEE-9A4E-FD5D2B9C8F5B}" dt="2025-10-25T17:49:49.425" v="248" actId="2711"/>
          <ac:spMkLst>
            <pc:docMk/>
            <pc:sldMk cId="872711550" sldId="746"/>
            <ac:spMk id="5" creationId="{15DA2401-D338-DBCA-4D79-D33688BE75AB}"/>
          </ac:spMkLst>
        </pc:spChg>
        <pc:spChg chg="add mod">
          <ac:chgData name="Benade, Gerdus" userId="15349777-206e-4d7a-8365-52131a346f04" providerId="ADAL" clId="{72DFC83D-1152-4AEE-9A4E-FD5D2B9C8F5B}" dt="2025-10-25T17:52:27.435" v="268" actId="255"/>
          <ac:spMkLst>
            <pc:docMk/>
            <pc:sldMk cId="872711550" sldId="746"/>
            <ac:spMk id="6" creationId="{4E577D32-A03F-2D88-F2D8-B068AA1E90CA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7:56:45.916" v="297" actId="700"/>
        <pc:sldMkLst>
          <pc:docMk/>
          <pc:sldMk cId="2745479231" sldId="748"/>
        </pc:sldMkLst>
        <pc:spChg chg="mod ord">
          <ac:chgData name="Benade, Gerdus" userId="15349777-206e-4d7a-8365-52131a346f04" providerId="ADAL" clId="{72DFC83D-1152-4AEE-9A4E-FD5D2B9C8F5B}" dt="2025-10-25T17:56:45.916" v="297" actId="700"/>
          <ac:spMkLst>
            <pc:docMk/>
            <pc:sldMk cId="2745479231" sldId="748"/>
            <ac:spMk id="2" creationId="{B71FEA7B-4BF4-C47F-BB55-15294510C9FA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7:56:55.774" v="298" actId="700"/>
        <pc:sldMkLst>
          <pc:docMk/>
          <pc:sldMk cId="1100811874" sldId="750"/>
        </pc:sldMkLst>
        <pc:spChg chg="mod ord">
          <ac:chgData name="Benade, Gerdus" userId="15349777-206e-4d7a-8365-52131a346f04" providerId="ADAL" clId="{72DFC83D-1152-4AEE-9A4E-FD5D2B9C8F5B}" dt="2025-10-25T17:56:55.774" v="298" actId="700"/>
          <ac:spMkLst>
            <pc:docMk/>
            <pc:sldMk cId="1100811874" sldId="750"/>
            <ac:spMk id="2" creationId="{C25A8D87-60A3-1044-A6C7-413B9C6D48AF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444697017" sldId="754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44697017" sldId="754"/>
            <ac:spMk id="2" creationId="{4162AC59-EFC8-3BB7-9AAB-21C17EEF66FC}"/>
          </ac:spMkLst>
        </pc:spChg>
        <pc:spChg chg="add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44697017" sldId="754"/>
            <ac:spMk id="4" creationId="{4CED2667-AA2E-29DF-B79A-37C2DE9E65DA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2946143890" sldId="756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2946143890" sldId="756"/>
            <ac:spMk id="2" creationId="{55979FC5-7DFB-4D86-0BAF-C711ED1F31B0}"/>
          </ac:spMkLst>
        </pc:spChg>
        <pc:spChg chg="add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2946143890" sldId="756"/>
            <ac:spMk id="4" creationId="{0C56684F-1BA7-7619-4BAE-8745438F7D81}"/>
          </ac:spMkLst>
        </pc:spChg>
      </pc:sldChg>
      <pc:sldChg chg="addSp delSp modSp mod modClrScheme chgLayout">
        <pc:chgData name="Benade, Gerdus" userId="15349777-206e-4d7a-8365-52131a346f04" providerId="ADAL" clId="{72DFC83D-1152-4AEE-9A4E-FD5D2B9C8F5B}" dt="2025-10-25T18:02:15.432" v="390" actId="478"/>
        <pc:sldMkLst>
          <pc:docMk/>
          <pc:sldMk cId="3730684017" sldId="757"/>
        </pc:sldMkLst>
        <pc:spChg chg="mod ord">
          <ac:chgData name="Benade, Gerdus" userId="15349777-206e-4d7a-8365-52131a346f04" providerId="ADAL" clId="{72DFC83D-1152-4AEE-9A4E-FD5D2B9C8F5B}" dt="2025-10-25T18:02:11.352" v="389" actId="700"/>
          <ac:spMkLst>
            <pc:docMk/>
            <pc:sldMk cId="3730684017" sldId="757"/>
            <ac:spMk id="2" creationId="{C35FCF2D-EADF-22F0-0F23-9457D990657A}"/>
          </ac:spMkLst>
        </pc:spChg>
        <pc:spChg chg="mod ord">
          <ac:chgData name="Benade, Gerdus" userId="15349777-206e-4d7a-8365-52131a346f04" providerId="ADAL" clId="{72DFC83D-1152-4AEE-9A4E-FD5D2B9C8F5B}" dt="2025-10-25T18:02:11.352" v="389" actId="700"/>
          <ac:spMkLst>
            <pc:docMk/>
            <pc:sldMk cId="3730684017" sldId="757"/>
            <ac:spMk id="3" creationId="{7479B06D-B931-70A5-26DC-30EEFC6CD4AE}"/>
          </ac:spMkLst>
        </pc:spChg>
        <pc:spChg chg="add mod">
          <ac:chgData name="Benade, Gerdus" userId="15349777-206e-4d7a-8365-52131a346f04" providerId="ADAL" clId="{72DFC83D-1152-4AEE-9A4E-FD5D2B9C8F5B}" dt="2025-10-25T17:58:54.659" v="307" actId="2711"/>
          <ac:spMkLst>
            <pc:docMk/>
            <pc:sldMk cId="3730684017" sldId="757"/>
            <ac:spMk id="10" creationId="{07B358A5-B2B0-B8B2-57CF-1D45C11D4037}"/>
          </ac:spMkLst>
        </pc:spChg>
        <pc:picChg chg="mod">
          <ac:chgData name="Benade, Gerdus" userId="15349777-206e-4d7a-8365-52131a346f04" providerId="ADAL" clId="{72DFC83D-1152-4AEE-9A4E-FD5D2B9C8F5B}" dt="2025-10-25T17:01:19.411" v="197" actId="14100"/>
          <ac:picMkLst>
            <pc:docMk/>
            <pc:sldMk cId="3730684017" sldId="757"/>
            <ac:picMk id="7" creationId="{A644F425-6473-0898-8760-23D99B4F2294}"/>
          </ac:picMkLst>
        </pc:pic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180487288" sldId="758"/>
        </pc:sldMkLst>
        <pc:spChg chg="mod ord">
          <ac:chgData name="Benade, Gerdus" userId="15349777-206e-4d7a-8365-52131a346f04" providerId="ADAL" clId="{72DFC83D-1152-4AEE-9A4E-FD5D2B9C8F5B}" dt="2025-10-25T17:55:01.487" v="284" actId="27636"/>
          <ac:spMkLst>
            <pc:docMk/>
            <pc:sldMk cId="1180487288" sldId="758"/>
            <ac:spMk id="2" creationId="{7F81F6CC-4745-468E-93DC-BEAACFE71612}"/>
          </ac:spMkLst>
        </pc:spChg>
        <pc:spChg chg="mod ord">
          <ac:chgData name="Benade, Gerdus" userId="15349777-206e-4d7a-8365-52131a346f04" providerId="ADAL" clId="{72DFC83D-1152-4AEE-9A4E-FD5D2B9C8F5B}" dt="2025-10-25T17:55:01.498" v="285" actId="27636"/>
          <ac:spMkLst>
            <pc:docMk/>
            <pc:sldMk cId="1180487288" sldId="758"/>
            <ac:spMk id="3" creationId="{95CA8CA4-7D38-81BE-B676-8A7692EE10C3}"/>
          </ac:spMkLst>
        </pc:spChg>
      </pc:sldChg>
      <pc:sldChg chg="modSp mod modClrScheme modAnim chgLayout">
        <pc:chgData name="Benade, Gerdus" userId="15349777-206e-4d7a-8365-52131a346f04" providerId="ADAL" clId="{72DFC83D-1152-4AEE-9A4E-FD5D2B9C8F5B}" dt="2025-10-25T17:48:05.890" v="224" actId="700"/>
        <pc:sldMkLst>
          <pc:docMk/>
          <pc:sldMk cId="2337935060" sldId="797"/>
        </pc:sldMkLst>
        <pc:spChg chg="mod ord">
          <ac:chgData name="Benade, Gerdus" userId="15349777-206e-4d7a-8365-52131a346f04" providerId="ADAL" clId="{72DFC83D-1152-4AEE-9A4E-FD5D2B9C8F5B}" dt="2025-10-25T17:48:05.890" v="224" actId="700"/>
          <ac:spMkLst>
            <pc:docMk/>
            <pc:sldMk cId="2337935060" sldId="797"/>
            <ac:spMk id="2" creationId="{2AF5993F-4D0D-C134-7D23-8D32BDF398FA}"/>
          </ac:spMkLst>
        </pc:spChg>
        <pc:spChg chg="mod ord">
          <ac:chgData name="Benade, Gerdus" userId="15349777-206e-4d7a-8365-52131a346f04" providerId="ADAL" clId="{72DFC83D-1152-4AEE-9A4E-FD5D2B9C8F5B}" dt="2025-10-25T17:48:05.890" v="224" actId="700"/>
          <ac:spMkLst>
            <pc:docMk/>
            <pc:sldMk cId="2337935060" sldId="797"/>
            <ac:spMk id="3" creationId="{51AF6F20-ED5A-2C32-92FF-07B0E83904C8}"/>
          </ac:spMkLst>
        </pc:spChg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306549218" sldId="798"/>
        </pc:sldMkLst>
      </pc:sldChg>
      <pc:sldChg chg="addSp modSp mod modClrScheme chgLayout">
        <pc:chgData name="Benade, Gerdus" userId="15349777-206e-4d7a-8365-52131a346f04" providerId="ADAL" clId="{72DFC83D-1152-4AEE-9A4E-FD5D2B9C8F5B}" dt="2025-10-25T17:57:16.743" v="299" actId="207"/>
        <pc:sldMkLst>
          <pc:docMk/>
          <pc:sldMk cId="560176305" sldId="799"/>
        </pc:sldMkLst>
        <pc:spChg chg="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560176305" sldId="799"/>
            <ac:spMk id="2" creationId="{197F413E-5621-9B45-567A-BFB8915EDA96}"/>
          </ac:spMkLst>
        </pc:spChg>
        <pc:spChg chg="add mod ord">
          <ac:chgData name="Benade, Gerdus" userId="15349777-206e-4d7a-8365-52131a346f04" providerId="ADAL" clId="{72DFC83D-1152-4AEE-9A4E-FD5D2B9C8F5B}" dt="2025-10-25T17:53:06.337" v="271" actId="700"/>
          <ac:spMkLst>
            <pc:docMk/>
            <pc:sldMk cId="560176305" sldId="799"/>
            <ac:spMk id="3" creationId="{EBEF308A-97DD-DC60-6880-3814D1597040}"/>
          </ac:spMkLst>
        </pc:spChg>
        <pc:spChg chg="mod">
          <ac:chgData name="Benade, Gerdus" userId="15349777-206e-4d7a-8365-52131a346f04" providerId="ADAL" clId="{72DFC83D-1152-4AEE-9A4E-FD5D2B9C8F5B}" dt="2025-10-25T17:57:16.743" v="299" actId="207"/>
          <ac:spMkLst>
            <pc:docMk/>
            <pc:sldMk cId="560176305" sldId="799"/>
            <ac:spMk id="5" creationId="{6C2CC763-5295-E320-40FD-A6690B173D85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7:55:23.833" v="291" actId="27636"/>
        <pc:sldMkLst>
          <pc:docMk/>
          <pc:sldMk cId="983335066" sldId="800"/>
        </pc:sldMkLst>
        <pc:spChg chg="mod ord">
          <ac:chgData name="Benade, Gerdus" userId="15349777-206e-4d7a-8365-52131a346f04" providerId="ADAL" clId="{72DFC83D-1152-4AEE-9A4E-FD5D2B9C8F5B}" dt="2025-10-25T17:55:23.833" v="291" actId="27636"/>
          <ac:spMkLst>
            <pc:docMk/>
            <pc:sldMk cId="983335066" sldId="800"/>
            <ac:spMk id="2" creationId="{C99EE89B-0963-CC87-560E-84BF3A3CC963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983335066" sldId="800"/>
            <ac:spMk id="3" creationId="{B4A48A67-2412-EA9E-AE97-9E739CC4CDBC}"/>
          </ac:spMkLst>
        </pc:spChg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1252350729" sldId="802"/>
        </pc:sldMkLst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1412990807" sldId="803"/>
        </pc:sldMkLst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3778006168" sldId="804"/>
        </pc:sldMkLst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4133294450" sldId="805"/>
        </pc:sldMkLst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4238342691" sldId="806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238342691" sldId="806"/>
            <ac:spMk id="2" creationId="{C35FCF2D-EADF-22F0-0F23-9457D990657A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238342691" sldId="806"/>
            <ac:spMk id="3" creationId="{7479B06D-B931-70A5-26DC-30EEFC6CD4AE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349642964" sldId="807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349642964" sldId="807"/>
            <ac:spMk id="2" creationId="{F263CE5B-DEF4-B592-5C29-6BA02354AB84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349642964" sldId="807"/>
            <ac:spMk id="3" creationId="{BBDA1F44-BE17-B4D3-850B-B0F1B1674B06}"/>
          </ac:spMkLst>
        </pc:spChg>
      </pc:sldChg>
      <pc:sldChg chg="ord">
        <pc:chgData name="Benade, Gerdus" userId="15349777-206e-4d7a-8365-52131a346f04" providerId="ADAL" clId="{72DFC83D-1152-4AEE-9A4E-FD5D2B9C8F5B}" dt="2025-10-25T18:10:43.104" v="482"/>
        <pc:sldMkLst>
          <pc:docMk/>
          <pc:sldMk cId="2686024924" sldId="808"/>
        </pc:sldMkLst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809706779" sldId="810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809706779" sldId="810"/>
            <ac:spMk id="2" creationId="{999BEB03-1DC0-BE8F-9F68-F01A30D8E32D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809706779" sldId="810"/>
            <ac:spMk id="3" creationId="{B79071A9-ABE0-BD08-58EB-08E90306D84B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8:00:06.883" v="371" actId="14100"/>
        <pc:sldMkLst>
          <pc:docMk/>
          <pc:sldMk cId="544242667" sldId="813"/>
        </pc:sldMkLst>
        <pc:spChg chg="mod ord">
          <ac:chgData name="Benade, Gerdus" userId="15349777-206e-4d7a-8365-52131a346f04" providerId="ADAL" clId="{72DFC83D-1152-4AEE-9A4E-FD5D2B9C8F5B}" dt="2025-10-25T18:00:06.883" v="371" actId="14100"/>
          <ac:spMkLst>
            <pc:docMk/>
            <pc:sldMk cId="544242667" sldId="813"/>
            <ac:spMk id="2" creationId="{8428EBF6-10F6-DACE-6385-3E376E6643EA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544242667" sldId="813"/>
            <ac:spMk id="3" creationId="{140A5E5D-145C-47D3-A0F8-A1EF5721F83E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3478320669" sldId="820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3478320669" sldId="820"/>
            <ac:spMk id="2" creationId="{2DFE4618-AC7D-D3C3-03E5-CDDF0E2B1B70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3478320669" sldId="820"/>
            <ac:spMk id="3" creationId="{8EFA3012-D210-282D-4D0F-4553F7F781EB}"/>
          </ac:spMkLst>
        </pc:spChg>
        <pc:spChg chg="mod">
          <ac:chgData name="Benade, Gerdus" userId="15349777-206e-4d7a-8365-52131a346f04" providerId="ADAL" clId="{72DFC83D-1152-4AEE-9A4E-FD5D2B9C8F5B}" dt="2025-10-25T16:44:27.664" v="85" actId="1076"/>
          <ac:spMkLst>
            <pc:docMk/>
            <pc:sldMk cId="3478320669" sldId="820"/>
            <ac:spMk id="8" creationId="{25E19086-81E6-7618-338C-7B069B846135}"/>
          </ac:spMkLst>
        </pc:spChg>
        <pc:grpChg chg="mod">
          <ac:chgData name="Benade, Gerdus" userId="15349777-206e-4d7a-8365-52131a346f04" providerId="ADAL" clId="{72DFC83D-1152-4AEE-9A4E-FD5D2B9C8F5B}" dt="2025-10-25T16:44:27.664" v="85" actId="1076"/>
          <ac:grpSpMkLst>
            <pc:docMk/>
            <pc:sldMk cId="3478320669" sldId="820"/>
            <ac:grpSpMk id="6" creationId="{FB92A6A1-44CB-0C61-B8C3-F3EF43532923}"/>
          </ac:grpSpMkLst>
        </pc:grpChg>
      </pc:sldChg>
      <pc:sldChg chg="addSp delSp modSp mod modClrScheme chgLayout">
        <pc:chgData name="Benade, Gerdus" userId="15349777-206e-4d7a-8365-52131a346f04" providerId="ADAL" clId="{72DFC83D-1152-4AEE-9A4E-FD5D2B9C8F5B}" dt="2025-10-25T17:55:23.818" v="290" actId="700"/>
        <pc:sldMkLst>
          <pc:docMk/>
          <pc:sldMk cId="789556801" sldId="821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789556801" sldId="821"/>
            <ac:spMk id="2" creationId="{86C81987-E7A2-9B3F-1D3D-F55A68579692}"/>
          </ac:spMkLst>
        </pc:spChg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789556801" sldId="821"/>
            <ac:spMk id="3" creationId="{B4811BDC-FA97-73B9-A71F-7CE96F0A7917}"/>
          </ac:spMkLst>
        </pc:spChg>
        <pc:picChg chg="add del mod modCrop">
          <ac:chgData name="Benade, Gerdus" userId="15349777-206e-4d7a-8365-52131a346f04" providerId="ADAL" clId="{72DFC83D-1152-4AEE-9A4E-FD5D2B9C8F5B}" dt="2025-10-25T16:43:44.521" v="32" actId="1076"/>
          <ac:picMkLst>
            <pc:docMk/>
            <pc:sldMk cId="789556801" sldId="821"/>
            <ac:picMk id="8" creationId="{6B6F3831-A8D4-91D4-9D6F-043574847C97}"/>
          </ac:picMkLst>
        </pc:picChg>
      </pc:sldChg>
      <pc:sldChg chg="addSp delSp modSp mod ord modClrScheme modShow chgLayout">
        <pc:chgData name="Benade, Gerdus" userId="15349777-206e-4d7a-8365-52131a346f04" providerId="ADAL" clId="{72DFC83D-1152-4AEE-9A4E-FD5D2B9C8F5B}" dt="2025-10-25T18:10:43.104" v="482"/>
        <pc:sldMkLst>
          <pc:docMk/>
          <pc:sldMk cId="1319404386" sldId="822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1319404386" sldId="822"/>
            <ac:spMk id="3" creationId="{042BE24D-7048-30E6-D3EE-EB4F3AAFB2EF}"/>
          </ac:spMkLst>
        </pc:spChg>
        <pc:spChg chg="add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1319404386" sldId="822"/>
            <ac:spMk id="6" creationId="{06536221-B67A-A831-B1CD-0BD17BC38E92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444548891" sldId="823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444548891" sldId="823"/>
            <ac:spMk id="2" creationId="{9AD9B84F-A00C-9A96-DC9C-3156C7F8EC05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444548891" sldId="823"/>
            <ac:spMk id="3" creationId="{97BF322F-5DAF-12D9-A1AA-44D2EB947722}"/>
          </ac:spMkLst>
        </pc:spChg>
      </pc:sldChg>
      <pc:sldChg chg="modSp mod ord modClrScheme chgLayout">
        <pc:chgData name="Benade, Gerdus" userId="15349777-206e-4d7a-8365-52131a346f04" providerId="ADAL" clId="{72DFC83D-1152-4AEE-9A4E-FD5D2B9C8F5B}" dt="2025-10-25T18:10:43.104" v="482"/>
        <pc:sldMkLst>
          <pc:docMk/>
          <pc:sldMk cId="1565792613" sldId="824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565792613" sldId="824"/>
            <ac:spMk id="2" creationId="{01C5B90C-6F60-3101-71EF-1A3F763EFB51}"/>
          </ac:spMkLst>
        </pc:spChg>
        <pc:spChg chg="mod ord">
          <ac:chgData name="Benade, Gerdus" userId="15349777-206e-4d7a-8365-52131a346f04" providerId="ADAL" clId="{72DFC83D-1152-4AEE-9A4E-FD5D2B9C8F5B}" dt="2025-10-25T17:55:01.478" v="283" actId="27636"/>
          <ac:spMkLst>
            <pc:docMk/>
            <pc:sldMk cId="1565792613" sldId="824"/>
            <ac:spMk id="3" creationId="{2A9F8590-2FBB-2C4A-455E-80207851C5CA}"/>
          </ac:spMkLst>
        </pc:spChg>
      </pc:sldChg>
      <pc:sldChg chg="modSp mod modClrScheme chgLayout">
        <pc:chgData name="Benade, Gerdus" userId="15349777-206e-4d7a-8365-52131a346f04" providerId="ADAL" clId="{72DFC83D-1152-4AEE-9A4E-FD5D2B9C8F5B}" dt="2025-10-25T17:58:08.659" v="305" actId="208"/>
        <pc:sldMkLst>
          <pc:docMk/>
          <pc:sldMk cId="1569356147" sldId="825"/>
        </pc:sldMkLst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569356147" sldId="825"/>
            <ac:spMk id="2" creationId="{47AF3FD7-5D10-6C26-0B20-A5B02FF041CD}"/>
          </ac:spMkLst>
        </pc:spChg>
        <pc:spChg chg="mod ord">
          <ac:chgData name="Benade, Gerdus" userId="15349777-206e-4d7a-8365-52131a346f04" providerId="ADAL" clId="{72DFC83D-1152-4AEE-9A4E-FD5D2B9C8F5B}" dt="2025-10-25T17:57:57.960" v="303" actId="207"/>
          <ac:spMkLst>
            <pc:docMk/>
            <pc:sldMk cId="1569356147" sldId="825"/>
            <ac:spMk id="3" creationId="{12709837-308A-1C85-15C5-EAE061A5B059}"/>
          </ac:spMkLst>
        </pc:spChg>
        <pc:spChg chg="mod">
          <ac:chgData name="Benade, Gerdus" userId="15349777-206e-4d7a-8365-52131a346f04" providerId="ADAL" clId="{72DFC83D-1152-4AEE-9A4E-FD5D2B9C8F5B}" dt="2025-10-25T17:57:41.178" v="300" actId="255"/>
          <ac:spMkLst>
            <pc:docMk/>
            <pc:sldMk cId="1569356147" sldId="825"/>
            <ac:spMk id="4" creationId="{97F3ADF0-DABB-4839-9FE0-65C948E7DCEB}"/>
          </ac:spMkLst>
        </pc:spChg>
        <pc:spChg chg="mod">
          <ac:chgData name="Benade, Gerdus" userId="15349777-206e-4d7a-8365-52131a346f04" providerId="ADAL" clId="{72DFC83D-1152-4AEE-9A4E-FD5D2B9C8F5B}" dt="2025-10-25T17:58:00.583" v="304" actId="207"/>
          <ac:spMkLst>
            <pc:docMk/>
            <pc:sldMk cId="1569356147" sldId="825"/>
            <ac:spMk id="5" creationId="{89F2A1BB-C1F5-EC3E-2E63-64A01CC93D05}"/>
          </ac:spMkLst>
        </pc:spChg>
        <pc:cxnChg chg="mod">
          <ac:chgData name="Benade, Gerdus" userId="15349777-206e-4d7a-8365-52131a346f04" providerId="ADAL" clId="{72DFC83D-1152-4AEE-9A4E-FD5D2B9C8F5B}" dt="2025-10-25T17:58:08.659" v="305" actId="208"/>
          <ac:cxnSpMkLst>
            <pc:docMk/>
            <pc:sldMk cId="1569356147" sldId="825"/>
            <ac:cxnSpMk id="11" creationId="{77E920EF-BF31-E89E-26A4-0B62A64450EC}"/>
          </ac:cxnSpMkLst>
        </pc:cxnChg>
      </pc:sldChg>
      <pc:sldChg chg="modSp mod modClrScheme modAnim chgLayout">
        <pc:chgData name="Benade, Gerdus" userId="15349777-206e-4d7a-8365-52131a346f04" providerId="ADAL" clId="{72DFC83D-1152-4AEE-9A4E-FD5D2B9C8F5B}" dt="2025-10-25T17:55:01.523" v="288" actId="27636"/>
        <pc:sldMkLst>
          <pc:docMk/>
          <pc:sldMk cId="1141022430" sldId="826"/>
        </pc:sldMkLst>
        <pc:spChg chg="mod ord">
          <ac:chgData name="Benade, Gerdus" userId="15349777-206e-4d7a-8365-52131a346f04" providerId="ADAL" clId="{72DFC83D-1152-4AEE-9A4E-FD5D2B9C8F5B}" dt="2025-10-25T17:55:01.523" v="288" actId="27636"/>
          <ac:spMkLst>
            <pc:docMk/>
            <pc:sldMk cId="1141022430" sldId="826"/>
            <ac:spMk id="2" creationId="{1D69FD1E-26F7-1176-80E3-86D325F1FA54}"/>
          </ac:spMkLst>
        </pc:spChg>
        <pc:spChg chg="mod ord">
          <ac:chgData name="Benade, Gerdus" userId="15349777-206e-4d7a-8365-52131a346f04" providerId="ADAL" clId="{72DFC83D-1152-4AEE-9A4E-FD5D2B9C8F5B}" dt="2025-10-25T17:55:01.283" v="282" actId="700"/>
          <ac:spMkLst>
            <pc:docMk/>
            <pc:sldMk cId="1141022430" sldId="826"/>
            <ac:spMk id="3" creationId="{6821C4AE-8282-9D1A-3150-E593169EACCC}"/>
          </ac:spMkLst>
        </pc:spChg>
      </pc:sldChg>
      <pc:sldChg chg="modSp mod modClrScheme modAnim chgLayout">
        <pc:chgData name="Benade, Gerdus" userId="15349777-206e-4d7a-8365-52131a346f04" providerId="ADAL" clId="{72DFC83D-1152-4AEE-9A4E-FD5D2B9C8F5B}" dt="2025-10-25T17:58:32.440" v="306" actId="207"/>
        <pc:sldMkLst>
          <pc:docMk/>
          <pc:sldMk cId="284539186" sldId="827"/>
        </pc:sldMkLst>
        <pc:spChg chg="mod ord">
          <ac:chgData name="Benade, Gerdus" userId="15349777-206e-4d7a-8365-52131a346f04" providerId="ADAL" clId="{72DFC83D-1152-4AEE-9A4E-FD5D2B9C8F5B}" dt="2025-10-25T17:55:01.503" v="286" actId="27636"/>
          <ac:spMkLst>
            <pc:docMk/>
            <pc:sldMk cId="284539186" sldId="827"/>
            <ac:spMk id="2" creationId="{DFBEC456-6174-5010-0E84-7765C937C2A8}"/>
          </ac:spMkLst>
        </pc:spChg>
        <pc:spChg chg="mod ord">
          <ac:chgData name="Benade, Gerdus" userId="15349777-206e-4d7a-8365-52131a346f04" providerId="ADAL" clId="{72DFC83D-1152-4AEE-9A4E-FD5D2B9C8F5B}" dt="2025-10-25T17:55:01.514" v="287" actId="27636"/>
          <ac:spMkLst>
            <pc:docMk/>
            <pc:sldMk cId="284539186" sldId="827"/>
            <ac:spMk id="3" creationId="{7A1F7100-15DC-13CD-9392-535351002106}"/>
          </ac:spMkLst>
        </pc:spChg>
        <pc:spChg chg="mod">
          <ac:chgData name="Benade, Gerdus" userId="15349777-206e-4d7a-8365-52131a346f04" providerId="ADAL" clId="{72DFC83D-1152-4AEE-9A4E-FD5D2B9C8F5B}" dt="2025-10-25T17:58:32.440" v="306" actId="207"/>
          <ac:spMkLst>
            <pc:docMk/>
            <pc:sldMk cId="284539186" sldId="827"/>
            <ac:spMk id="5" creationId="{FC93F180-2AE8-C50B-385B-C886504E4895}"/>
          </ac:spMkLst>
        </pc:spChg>
      </pc:sldChg>
      <pc:sldChg chg="addSp delSp modSp add mod ord modClrScheme modShow chgLayout">
        <pc:chgData name="Benade, Gerdus" userId="15349777-206e-4d7a-8365-52131a346f04" providerId="ADAL" clId="{72DFC83D-1152-4AEE-9A4E-FD5D2B9C8F5B}" dt="2025-10-25T18:10:43.104" v="482"/>
        <pc:sldMkLst>
          <pc:docMk/>
          <pc:sldMk cId="4290184377" sldId="828"/>
        </pc:sldMkLst>
        <pc:spChg chg="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290184377" sldId="828"/>
            <ac:spMk id="3" creationId="{C1E31957-AC09-E79D-49F7-F75DCD6F60CD}"/>
          </ac:spMkLst>
        </pc:spChg>
        <pc:spChg chg="add mod ord">
          <ac:chgData name="Benade, Gerdus" userId="15349777-206e-4d7a-8365-52131a346f04" providerId="ADAL" clId="{72DFC83D-1152-4AEE-9A4E-FD5D2B9C8F5B}" dt="2025-10-25T17:55:23.818" v="290" actId="700"/>
          <ac:spMkLst>
            <pc:docMk/>
            <pc:sldMk cId="4290184377" sldId="828"/>
            <ac:spMk id="9" creationId="{B34700FA-5540-84AA-F2B4-ABD2C74AF7D7}"/>
          </ac:spMkLst>
        </pc:spChg>
      </pc:sldChg>
      <pc:sldMasterChg chg="modSldLayout">
        <pc:chgData name="Benade, Gerdus" userId="15349777-206e-4d7a-8365-52131a346f04" providerId="ADAL" clId="{72DFC83D-1152-4AEE-9A4E-FD5D2B9C8F5B}" dt="2025-10-25T18:07:52.196" v="466" actId="1038"/>
        <pc:sldMasterMkLst>
          <pc:docMk/>
          <pc:sldMasterMk cId="2982772203" sldId="2147483660"/>
        </pc:sldMasterMkLst>
        <pc:sldLayoutChg chg="addSp delSp modSp mod">
          <pc:chgData name="Benade, Gerdus" userId="15349777-206e-4d7a-8365-52131a346f04" providerId="ADAL" clId="{72DFC83D-1152-4AEE-9A4E-FD5D2B9C8F5B}" dt="2025-10-25T18:07:52.196" v="466" actId="1038"/>
          <pc:sldLayoutMkLst>
            <pc:docMk/>
            <pc:sldMasterMk cId="2982772203" sldId="2147483660"/>
            <pc:sldLayoutMk cId="1464862470" sldId="2147483662"/>
          </pc:sldLayoutMkLst>
          <pc:spChg chg="mod">
            <ac:chgData name="Benade, Gerdus" userId="15349777-206e-4d7a-8365-52131a346f04" providerId="ADAL" clId="{72DFC83D-1152-4AEE-9A4E-FD5D2B9C8F5B}" dt="2025-10-25T18:07:52.196" v="466" actId="1038"/>
            <ac:spMkLst>
              <pc:docMk/>
              <pc:sldMasterMk cId="2982772203" sldId="2147483660"/>
              <pc:sldLayoutMk cId="1464862470" sldId="2147483662"/>
              <ac:spMk id="7" creationId="{F3DEBB89-BD84-33F7-D4A0-90408C5CCC35}"/>
            </ac:spMkLst>
          </pc:spChg>
          <pc:picChg chg="add mod ord">
            <ac:chgData name="Benade, Gerdus" userId="15349777-206e-4d7a-8365-52131a346f04" providerId="ADAL" clId="{72DFC83D-1152-4AEE-9A4E-FD5D2B9C8F5B}" dt="2025-10-25T18:07:47.673" v="460" actId="1036"/>
            <ac:picMkLst>
              <pc:docMk/>
              <pc:sldMasterMk cId="2982772203" sldId="2147483660"/>
              <pc:sldLayoutMk cId="1464862470" sldId="2147483662"/>
              <ac:picMk id="12" creationId="{7D08ACAB-66DE-8A91-92D6-4939FDDE17A2}"/>
            </ac:picMkLst>
          </pc:picChg>
        </pc:sldLayoutChg>
      </pc:sldMasterChg>
      <pc:sldMasterChg chg="modSldLayout sldLayoutOrd">
        <pc:chgData name="Benade, Gerdus" userId="15349777-206e-4d7a-8365-52131a346f04" providerId="ADAL" clId="{72DFC83D-1152-4AEE-9A4E-FD5D2B9C8F5B}" dt="2025-10-25T17:44:57.880" v="215" actId="20578"/>
        <pc:sldMasterMkLst>
          <pc:docMk/>
          <pc:sldMasterMk cId="957025293" sldId="2147483672"/>
        </pc:sldMasterMkLst>
        <pc:sldLayoutChg chg="ord">
          <pc:chgData name="Benade, Gerdus" userId="15349777-206e-4d7a-8365-52131a346f04" providerId="ADAL" clId="{72DFC83D-1152-4AEE-9A4E-FD5D2B9C8F5B}" dt="2025-10-25T17:44:49.109" v="213" actId="20578"/>
          <pc:sldLayoutMkLst>
            <pc:docMk/>
            <pc:sldMasterMk cId="1634472700" sldId="2147483686"/>
            <pc:sldLayoutMk cId="2224026757" sldId="2147483684"/>
          </pc:sldLayoutMkLst>
        </pc:sldLayoutChg>
        <pc:sldLayoutChg chg="ord">
          <pc:chgData name="Benade, Gerdus" userId="15349777-206e-4d7a-8365-52131a346f04" providerId="ADAL" clId="{72DFC83D-1152-4AEE-9A4E-FD5D2B9C8F5B}" dt="2025-10-25T17:44:49.109" v="213" actId="20578"/>
          <pc:sldLayoutMkLst>
            <pc:docMk/>
            <pc:sldMasterMk cId="1634472700" sldId="2147483686"/>
            <pc:sldLayoutMk cId="403150643" sldId="2147483685"/>
          </pc:sldLayoutMkLst>
        </pc:sldLayoutChg>
      </pc:sldMasterChg>
      <pc:sldMasterChg chg="new mod addSldLayout modSldLayout sldLayoutOrd">
        <pc:chgData name="Benade, Gerdus" userId="15349777-206e-4d7a-8365-52131a346f04" providerId="ADAL" clId="{72DFC83D-1152-4AEE-9A4E-FD5D2B9C8F5B}" dt="2025-10-25T18:08:45.729" v="480" actId="1036"/>
        <pc:sldMasterMkLst>
          <pc:docMk/>
          <pc:sldMasterMk cId="1634472700" sldId="2147483686"/>
        </pc:sldMasterMkLst>
        <pc:sldLayoutChg chg="modSp mod ord">
          <pc:chgData name="Benade, Gerdus" userId="15349777-206e-4d7a-8365-52131a346f04" providerId="ADAL" clId="{72DFC83D-1152-4AEE-9A4E-FD5D2B9C8F5B}" dt="2025-10-25T17:47:27.456" v="221" actId="2711"/>
          <pc:sldLayoutMkLst>
            <pc:docMk/>
            <pc:sldMasterMk cId="1634472700" sldId="2147483686"/>
            <pc:sldLayoutMk cId="2224026757" sldId="2147483684"/>
          </pc:sldLayoutMkLst>
          <pc:spChg chg="mod">
            <ac:chgData name="Benade, Gerdus" userId="15349777-206e-4d7a-8365-52131a346f04" providerId="ADAL" clId="{72DFC83D-1152-4AEE-9A4E-FD5D2B9C8F5B}" dt="2025-10-25T17:47:12.994" v="220" actId="2711"/>
            <ac:spMkLst>
              <pc:docMk/>
              <pc:sldMasterMk cId="1634472700" sldId="2147483686"/>
              <pc:sldLayoutMk cId="2224026757" sldId="2147483684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7:27.456" v="221" actId="2711"/>
            <ac:spMkLst>
              <pc:docMk/>
              <pc:sldMasterMk cId="1634472700" sldId="2147483686"/>
              <pc:sldLayoutMk cId="2224026757" sldId="2147483684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2224026757" sldId="2147483684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2224026757" sldId="2147483684"/>
              <ac:spMk id="5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2224026757" sldId="2147483684"/>
              <ac:spMk id="6" creationId="{00000000-0000-0000-0000-000000000000}"/>
            </ac:spMkLst>
          </pc:spChg>
        </pc:sldLayoutChg>
        <pc:sldLayoutChg chg="addSp modSp mod ord">
          <pc:chgData name="Benade, Gerdus" userId="15349777-206e-4d7a-8365-52131a346f04" providerId="ADAL" clId="{72DFC83D-1152-4AEE-9A4E-FD5D2B9C8F5B}" dt="2025-10-25T18:08:45.729" v="480" actId="1036"/>
          <pc:sldLayoutMkLst>
            <pc:docMk/>
            <pc:sldMasterMk cId="1634472700" sldId="2147483686"/>
            <pc:sldLayoutMk cId="403150643" sldId="2147483685"/>
          </pc:sldLayoutMkLst>
          <pc:spChg chg="mod">
            <ac:chgData name="Benade, Gerdus" userId="15349777-206e-4d7a-8365-52131a346f04" providerId="ADAL" clId="{72DFC83D-1152-4AEE-9A4E-FD5D2B9C8F5B}" dt="2025-10-25T17:47:40.800" v="222" actId="2711"/>
            <ac:spMkLst>
              <pc:docMk/>
              <pc:sldMasterMk cId="1634472700" sldId="2147483686"/>
              <pc:sldLayoutMk cId="403150643" sldId="2147483685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52:48.107" v="270" actId="2711"/>
            <ac:spMkLst>
              <pc:docMk/>
              <pc:sldMasterMk cId="1634472700" sldId="2147483686"/>
              <pc:sldLayoutMk cId="403150643" sldId="2147483685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403150643" sldId="2147483685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403150643" sldId="2147483685"/>
              <ac:spMk id="5" creationId="{00000000-0000-0000-0000-000000000000}"/>
            </ac:spMkLst>
          </pc:spChg>
          <pc:spChg chg="mod">
            <ac:chgData name="Benade, Gerdus" userId="15349777-206e-4d7a-8365-52131a346f04" providerId="ADAL" clId="{72DFC83D-1152-4AEE-9A4E-FD5D2B9C8F5B}" dt="2025-10-25T17:44:57.880" v="215" actId="20578"/>
            <ac:spMkLst>
              <pc:docMk/>
              <pc:sldMasterMk cId="1634472700" sldId="2147483686"/>
              <pc:sldLayoutMk cId="403150643" sldId="2147483685"/>
              <ac:spMk id="6" creationId="{00000000-0000-0000-0000-000000000000}"/>
            </ac:spMkLst>
          </pc:spChg>
          <pc:spChg chg="add mod">
            <ac:chgData name="Benade, Gerdus" userId="15349777-206e-4d7a-8365-52131a346f04" providerId="ADAL" clId="{72DFC83D-1152-4AEE-9A4E-FD5D2B9C8F5B}" dt="2025-10-25T18:08:45.729" v="480" actId="1036"/>
            <ac:spMkLst>
              <pc:docMk/>
              <pc:sldMasterMk cId="1634472700" sldId="2147483686"/>
              <pc:sldLayoutMk cId="403150643" sldId="2147483685"/>
              <ac:spMk id="10" creationId="{77C97853-0565-DF90-D382-5F2171DD98D3}"/>
            </ac:spMkLst>
          </pc:spChg>
          <pc:picChg chg="add mod">
            <ac:chgData name="Benade, Gerdus" userId="15349777-206e-4d7a-8365-52131a346f04" providerId="ADAL" clId="{72DFC83D-1152-4AEE-9A4E-FD5D2B9C8F5B}" dt="2025-10-25T18:08:39.910" v="472" actId="1076"/>
            <ac:picMkLst>
              <pc:docMk/>
              <pc:sldMasterMk cId="1634472700" sldId="2147483686"/>
              <pc:sldLayoutMk cId="403150643" sldId="2147483685"/>
              <ac:picMk id="9" creationId="{806C1998-F47E-CF0A-C168-DCD16315E22A}"/>
            </ac:picMkLst>
          </pc:picChg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2413130718" sldId="2147483687"/>
          </pc:sldLayoutMkLst>
        </pc:sldLayoutChg>
        <pc:sldLayoutChg chg="addSp delSp modSp mod">
          <pc:chgData name="Benade, Gerdus" userId="15349777-206e-4d7a-8365-52131a346f04" providerId="ADAL" clId="{72DFC83D-1152-4AEE-9A4E-FD5D2B9C8F5B}" dt="2025-10-25T17:56:31.176" v="296"/>
          <pc:sldLayoutMkLst>
            <pc:docMk/>
            <pc:sldMasterMk cId="1634472700" sldId="2147483686"/>
            <pc:sldLayoutMk cId="2471537551" sldId="2147483687"/>
          </pc:sldLayoutMkLst>
          <pc:spChg chg="mod">
            <ac:chgData name="Benade, Gerdus" userId="15349777-206e-4d7a-8365-52131a346f04" providerId="ADAL" clId="{72DFC83D-1152-4AEE-9A4E-FD5D2B9C8F5B}" dt="2025-10-25T17:56:20.698" v="293" actId="1076"/>
            <ac:spMkLst>
              <pc:docMk/>
              <pc:sldMasterMk cId="1634472700" sldId="2147483686"/>
              <pc:sldLayoutMk cId="2471537551" sldId="2147483687"/>
              <ac:spMk id="2" creationId="{00000000-0000-0000-0000-000000000000}"/>
            </ac:spMkLst>
          </pc:spChg>
          <pc:picChg chg="add mod">
            <ac:chgData name="Benade, Gerdus" userId="15349777-206e-4d7a-8365-52131a346f04" providerId="ADAL" clId="{72DFC83D-1152-4AEE-9A4E-FD5D2B9C8F5B}" dt="2025-10-25T17:56:31.176" v="296"/>
            <ac:picMkLst>
              <pc:docMk/>
              <pc:sldMasterMk cId="1634472700" sldId="2147483686"/>
              <pc:sldLayoutMk cId="2471537551" sldId="2147483687"/>
              <ac:picMk id="7" creationId="{278716A9-F693-B445-158D-D6BE4CE1F269}"/>
            </ac:picMkLst>
          </pc:picChg>
          <pc:picChg chg="add mod">
            <ac:chgData name="Benade, Gerdus" userId="15349777-206e-4d7a-8365-52131a346f04" providerId="ADAL" clId="{72DFC83D-1152-4AEE-9A4E-FD5D2B9C8F5B}" dt="2025-10-25T17:56:31.176" v="296"/>
            <ac:picMkLst>
              <pc:docMk/>
              <pc:sldMasterMk cId="1634472700" sldId="2147483686"/>
              <pc:sldLayoutMk cId="2471537551" sldId="2147483687"/>
              <ac:picMk id="8" creationId="{ADB288E5-7BCD-1336-C827-136CE7F18B98}"/>
            </ac:picMkLst>
          </pc:picChg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3082358885" sldId="2147483688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2436541640" sldId="2147483689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86632508" sldId="2147483690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1075353525" sldId="2147483691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3192586304" sldId="2147483692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3131821092" sldId="2147483693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2917930958" sldId="2147483694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854560124" sldId="2147483695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2934269025" sldId="2147483696"/>
          </pc:sldLayoutMkLst>
        </pc:sldLayoutChg>
        <pc:sldLayoutChg chg="new replId">
          <pc:chgData name="Benade, Gerdus" userId="15349777-206e-4d7a-8365-52131a346f04" providerId="ADAL" clId="{72DFC83D-1152-4AEE-9A4E-FD5D2B9C8F5B}" dt="2025-10-25T17:44:53.039" v="214" actId="6938"/>
          <pc:sldLayoutMkLst>
            <pc:docMk/>
            <pc:sldMasterMk cId="1634472700" sldId="2147483686"/>
            <pc:sldLayoutMk cId="1854049768" sldId="214748369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3D028B-EA5D-D325-4938-022CDD0DCA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8F2D6-29E1-7A1A-1279-56C79BF83B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FC09-E4C3-4FD3-B31C-6ECBA26DBED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0385-AAF2-E1BA-ADB6-3744B2CEA4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8AC1E-162C-588B-A63F-B2B5B41B5D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968E2-3387-4779-91F7-F2F3795E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81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8893-491D-EEF9-CE27-C84D1E3C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E13E5-D8C2-BF22-51A5-0F2E0BC1C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05AD8-E7F3-9CF8-AB5E-DABC691F7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17415-94EB-BA32-1993-33A200B62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2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DE88-F30E-EA92-4242-83E917C16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5B42-D81D-FEBB-5B5E-CE866C7B8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E93D6-EAE5-1B7C-3403-82FAF5BEE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5E802-6E62-A54E-1A8B-B46CDB72A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F7323-2B51-2FD4-BADF-4231B91F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1BEE2-4E19-C549-3F07-346B7AA94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45FEF-DB8B-EFA1-7E55-72C9B6BE7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DC8C3-54D5-CA60-1745-81CC5830A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0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claimed by 1 hour; 60% items available for 1 day</a:t>
            </a:r>
          </a:p>
          <a:p>
            <a:r>
              <a:rPr lang="en-US" dirty="0"/>
              <a:t>Value sampled according to observations from Prendergast feeding </a:t>
            </a:r>
            <a:r>
              <a:rPr lang="en-US" dirty="0" err="1"/>
              <a:t>america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E199-4139-7855-3145-98F44EF0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72ACE-4CFD-9895-E3C9-3D80F34E6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D883D-9631-C743-D9ED-E3C01A9D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57C5E-1ECB-C8F3-9CE1-7DBCAD0C7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C959-F416-8E87-46EB-C82A521F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46C0-B461-A0A9-A08E-5AA109B85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1DB5B-7E70-A871-ABB3-E77B5AD3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89B3-B7BB-C81D-154B-4C16D50CC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2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Fairness notions: likely </a:t>
            </a:r>
            <a:r>
              <a:rPr lang="en-US" dirty="0" err="1"/>
              <a:t>leximax</a:t>
            </a:r>
            <a:r>
              <a:rPr lang="en-US" dirty="0"/>
              <a:t>, </a:t>
            </a:r>
            <a:r>
              <a:rPr lang="en-US" dirty="0" err="1"/>
              <a:t>mnw</a:t>
            </a:r>
            <a:r>
              <a:rPr lang="en-US" dirty="0"/>
              <a:t> cares about similar basic attributes</a:t>
            </a:r>
          </a:p>
          <a:p>
            <a:r>
              <a:rPr lang="en-US" dirty="0"/>
              <a:t>Online – current one is myopic, what if donations are stochastics</a:t>
            </a:r>
          </a:p>
          <a:p>
            <a:r>
              <a:rPr lang="en-US" dirty="0"/>
              <a:t>Transportation – in a couple of places grants fund transportation. Which matches?</a:t>
            </a:r>
          </a:p>
          <a:p>
            <a:r>
              <a:rPr lang="en-US" dirty="0"/>
              <a:t>Bulk donations – no storage space, some donations benefit from splitting. How to incentivize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11C4-ECC2-839E-F135-8C5F94ED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C8A2-3FDA-5642-CBC6-B77B3C83E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F854-4975-F75C-C25E-543734CD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78EB-AD73-1433-5958-FA246FFA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006D-E7F7-040D-7DE9-8D0806C3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8F66-3D35-0A6F-A4B6-0AD557C8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DB3E-17B3-90E2-EA9C-D3482C977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B2D8-0FF2-A64D-2579-4AC114B1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C0B6-FE3F-0670-A9DE-DE027111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46615-E40E-AE3C-204E-AEA78B89D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477E7-A10B-3B45-157A-F0EFCC49B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94709-8605-D873-0A90-5A77567DC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16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1EAE-EA6D-D6C7-5616-1598C199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07FD2-51FE-A331-D08A-51DAA9AA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5D396-D7C7-F09E-E45F-2D3A1CC3C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0CEB-6933-B3E5-91AB-252179FD8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CFD0-44A6-2F8E-A549-BA161D2A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64B00-CB01-1BC3-CCA7-700352A8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E65-AA8D-6829-D535-D6AA771B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85D4-0C01-1F24-844C-737E531E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0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87B-3822-6E89-D060-9C55709D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723C7-4CD6-3FA5-15DF-9F3D958D2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99AD9-4C21-D93F-F92F-8E901F07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001-4EF5-4A20-7434-E9DEF5AB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Inequity does not disappear when accounting for size, surveys</a:t>
            </a:r>
          </a:p>
          <a:p>
            <a:r>
              <a:rPr lang="en-US" dirty="0"/>
              <a:t>Optimistic, excludes ~70% of recipients who got nothing</a:t>
            </a:r>
          </a:p>
          <a:p>
            <a:endParaRPr lang="en-US" dirty="0"/>
          </a:p>
          <a:p>
            <a:r>
              <a:rPr lang="en-US" dirty="0"/>
              <a:t>Starting point – minimal changes to improve fairness</a:t>
            </a:r>
          </a:p>
          <a:p>
            <a:r>
              <a:rPr lang="en-US" dirty="0"/>
              <a:t>NB: currently once an interested recipient interacts, immediate answer.</a:t>
            </a:r>
          </a:p>
          <a:p>
            <a:r>
              <a:rPr lang="en-US" dirty="0"/>
              <a:t>	eliminates bidding, best of 2, tokens that let you </a:t>
            </a:r>
            <a:r>
              <a:rPr lang="en-US" dirty="0" err="1"/>
              <a:t>preemt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E7796-117F-EFF2-0300-640B7A2A05D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DF1201-217E-D637-5E5A-A1E9CD29B188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F6D7C48-91BC-8487-0560-2BDFC41A0C3E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84973-88D0-6464-45D5-558EF65FDC03}"/>
              </a:ext>
            </a:extLst>
          </p:cNvPr>
          <p:cNvSpPr txBox="1"/>
          <p:nvPr userDrawn="1"/>
        </p:nvSpPr>
        <p:spPr>
          <a:xfrm>
            <a:off x="390617" y="15624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F3B42CE-B967-49B1-9803-B740677BE5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DB892A0-CB10-E81B-B74E-D68D3C6CAC3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773-5125-FFF7-72EE-090CEF09BFA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08ACAB-66DE-8A91-92D6-4939FDDE17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EBB89-BD84-33F7-D4A0-90408C5CCC35}"/>
              </a:ext>
            </a:extLst>
          </p:cNvPr>
          <p:cNvSpPr txBox="1">
            <a:spLocks/>
          </p:cNvSpPr>
          <p:nvPr userDrawn="1"/>
        </p:nvSpPr>
        <p:spPr>
          <a:xfrm>
            <a:off x="11411503" y="64442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8F9AF3-6F0B-D88A-2FF6-5E8B5DE3ED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" y="6249880"/>
            <a:ext cx="2324812" cy="5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6FAA98-89F3-718D-C338-B7A12D1248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373471"/>
            <a:ext cx="341131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26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19178"/>
            <a:ext cx="9144000" cy="2387600"/>
          </a:xfrm>
        </p:spPr>
        <p:txBody>
          <a:bodyPr anchor="b"/>
          <a:lstStyle>
            <a:lvl1pPr algn="ctr">
              <a:defRPr sz="6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8716A9-F693-B445-158D-D6BE4CE1F2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" y="6407730"/>
            <a:ext cx="1833676" cy="3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288E5-7BCD-1336-C827-136CE7F18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99" y="6510126"/>
            <a:ext cx="2415421" cy="2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37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185739"/>
            <a:ext cx="76601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9BA0E4-19A7-99AA-0477-DDD99F006A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" y="6407730"/>
            <a:ext cx="1833676" cy="3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7C2C5-8505-01BC-3B04-99972AF8A3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99" y="6510126"/>
            <a:ext cx="2415421" cy="2585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06C1998-F47E-CF0A-C168-DCD16315E2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367" y="-112027"/>
            <a:ext cx="757822" cy="75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C97853-0565-DF90-D382-5F2171DD98D3}"/>
              </a:ext>
            </a:extLst>
          </p:cNvPr>
          <p:cNvSpPr txBox="1">
            <a:spLocks/>
          </p:cNvSpPr>
          <p:nvPr userDrawn="1"/>
        </p:nvSpPr>
        <p:spPr>
          <a:xfrm>
            <a:off x="11256235" y="98946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E7A6C5-E4B0-AE95-5D49-46B3A39F631E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960025-FB3D-B445-C776-9DFA329B6B49}"/>
              </a:ext>
            </a:extLst>
          </p:cNvPr>
          <p:cNvSpPr txBox="1">
            <a:spLocks/>
          </p:cNvSpPr>
          <p:nvPr userDrawn="1"/>
        </p:nvSpPr>
        <p:spPr>
          <a:xfrm>
            <a:off x="11506200" y="1905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E2D45F-1718-BCD1-B12F-E56E242C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CFDAA-D984-05E6-2129-78EB395CF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16D89-97BF-97B8-D6F7-66F3D482E6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8C5AF6-8E16-4697-B43B-9EC2E86012FF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5AA7D-71A9-92A3-B8E5-12233C569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8D080-0AC8-3749-4783-6881F1630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FA4F01-D3F2-4588-81D6-A193573AF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7" r:id="rId2"/>
    <p:sldLayoutId id="214748368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5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5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281.png"/><Relationship Id="rId3" Type="http://schemas.openxmlformats.org/officeDocument/2006/relationships/image" Target="../media/image34.png"/><Relationship Id="rId7" Type="http://schemas.openxmlformats.org/officeDocument/2006/relationships/image" Target="../media/image380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1.png"/><Relationship Id="rId11" Type="http://schemas.openxmlformats.org/officeDocument/2006/relationships/image" Target="../media/image421.png"/><Relationship Id="rId5" Type="http://schemas.openxmlformats.org/officeDocument/2006/relationships/image" Target="../media/image360.png"/><Relationship Id="rId15" Type="http://schemas.openxmlformats.org/officeDocument/2006/relationships/image" Target="../media/image451.png"/><Relationship Id="rId10" Type="http://schemas.openxmlformats.org/officeDocument/2006/relationships/image" Target="../media/image411.png"/><Relationship Id="rId4" Type="http://schemas.openxmlformats.org/officeDocument/2006/relationships/image" Target="../media/image350.png"/><Relationship Id="rId9" Type="http://schemas.openxmlformats.org/officeDocument/2006/relationships/image" Target="../media/image401.png"/><Relationship Id="rId14" Type="http://schemas.openxmlformats.org/officeDocument/2006/relationships/image" Target="../media/image4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9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0.png"/><Relationship Id="rId5" Type="http://schemas.openxmlformats.org/officeDocument/2006/relationships/image" Target="../media/image292.png"/><Relationship Id="rId10" Type="http://schemas.openxmlformats.org/officeDocument/2006/relationships/image" Target="../media/image472.png"/><Relationship Id="rId4" Type="http://schemas.openxmlformats.org/officeDocument/2006/relationships/image" Target="../media/image260.png"/><Relationship Id="rId9" Type="http://schemas.openxmlformats.org/officeDocument/2006/relationships/image" Target="../media/image3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79.png"/><Relationship Id="rId3" Type="http://schemas.openxmlformats.org/officeDocument/2006/relationships/image" Target="../media/image331.png"/><Relationship Id="rId7" Type="http://schemas.openxmlformats.org/officeDocument/2006/relationships/image" Target="../media/image500.png"/><Relationship Id="rId12" Type="http://schemas.openxmlformats.org/officeDocument/2006/relationships/image" Target="../media/image370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11" Type="http://schemas.openxmlformats.org/officeDocument/2006/relationships/image" Target="../media/image165.png"/><Relationship Id="rId5" Type="http://schemas.openxmlformats.org/officeDocument/2006/relationships/image" Target="../media/image481.png"/><Relationship Id="rId15" Type="http://schemas.openxmlformats.org/officeDocument/2006/relationships/image" Target="../media/image300.png"/><Relationship Id="rId10" Type="http://schemas.openxmlformats.org/officeDocument/2006/relationships/image" Target="../media/image530.png"/><Relationship Id="rId4" Type="http://schemas.openxmlformats.org/officeDocument/2006/relationships/image" Target="../media/image471.png"/><Relationship Id="rId9" Type="http://schemas.openxmlformats.org/officeDocument/2006/relationships/image" Target="../media/image520.png"/><Relationship Id="rId1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1.png"/><Relationship Id="rId18" Type="http://schemas.openxmlformats.org/officeDocument/2006/relationships/image" Target="../media/image530.png"/><Relationship Id="rId3" Type="http://schemas.openxmlformats.org/officeDocument/2006/relationships/image" Target="../media/image540.png"/><Relationship Id="rId12" Type="http://schemas.openxmlformats.org/officeDocument/2006/relationships/image" Target="../media/image471.png"/><Relationship Id="rId17" Type="http://schemas.openxmlformats.org/officeDocument/2006/relationships/image" Target="../media/image5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0.png"/><Relationship Id="rId15" Type="http://schemas.openxmlformats.org/officeDocument/2006/relationships/image" Target="../media/image500.png"/><Relationship Id="rId14" Type="http://schemas.openxmlformats.org/officeDocument/2006/relationships/image" Target="../media/image4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33.png"/><Relationship Id="rId5" Type="http://schemas.openxmlformats.org/officeDocument/2006/relationships/image" Target="../media/image63.png"/><Relationship Id="rId10" Type="http://schemas.openxmlformats.org/officeDocument/2006/relationships/image" Target="../media/image32.svg"/><Relationship Id="rId4" Type="http://schemas.openxmlformats.org/officeDocument/2006/relationships/image" Target="../media/image62.png"/><Relationship Id="rId9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4.sv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6603"/>
            <a:ext cx="9144000" cy="2387600"/>
          </a:xfrm>
        </p:spPr>
        <p:txBody>
          <a:bodyPr/>
          <a:lstStyle/>
          <a:p>
            <a:r>
              <a:rPr lang="en-US" dirty="0"/>
              <a:t>Achieving Rawlsian Justice </a:t>
            </a:r>
            <a:br>
              <a:rPr lang="en-US" dirty="0"/>
            </a:br>
            <a:r>
              <a:rPr lang="en-US" dirty="0"/>
              <a:t>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1985"/>
            <a:ext cx="9144000" cy="1655762"/>
          </a:xfrm>
        </p:spPr>
        <p:txBody>
          <a:bodyPr/>
          <a:lstStyle/>
          <a:p>
            <a:r>
              <a:rPr lang="en-US" dirty="0"/>
              <a:t>Service Science Section Best Socially Responsible Paper Award Finalist</a:t>
            </a:r>
          </a:p>
          <a:p>
            <a:r>
              <a:rPr lang="en-US" dirty="0"/>
              <a:t>Aydin Alptekinoglu		 Gerdus Benade 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3470173" y="4148405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0EAF4005-461B-C860-0FA9-F206EFCB0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80" r="10475" b="11895"/>
          <a:stretch>
            <a:fillRect/>
          </a:stretch>
        </p:blipFill>
        <p:spPr>
          <a:xfrm>
            <a:off x="7069086" y="4148405"/>
            <a:ext cx="1874329" cy="187432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B1D7D-BAC5-6AAA-EEDD-72F43FA1E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930" y="4587671"/>
            <a:ext cx="1874329" cy="18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Act as a matching platform between donors and recipients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Historically</a:t>
                </a:r>
              </a:p>
              <a:p>
                <a:r>
                  <a:rPr lang="en-US" dirty="0"/>
                  <a:t>Vast majority of donations are successfully claimed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90% of matched items travel less than 50km</a:t>
                </a:r>
              </a:p>
              <a:p>
                <a:r>
                  <a:rPr lang="en-US" dirty="0"/>
                  <a:t>Average claim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5.5 hours, avg. deadline 210 hours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0C5-51C6-4167-0766-80D8D0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8" y="1152855"/>
            <a:ext cx="6566231" cy="482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308A-97DD-DC60-6880-3814D1597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6795222" y="4873076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6795221" y="4706869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4016259" y="5976908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4016259" y="6286433"/>
            <a:ext cx="4707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head start </a:t>
            </a:r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9FA4-DFF3-66F9-B370-EF2A5394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3FD7-5D10-6C26-0B20-A5B02FF0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9837-308A-1C85-15C5-EAE061A5B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times with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9837-308A-1C85-15C5-EAE061A5B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4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0B3D57-BD83-213F-5A5B-B54EE8FA5EC5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EC7D2-E5C2-0779-3930-D3656B47709F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D935A-58B5-F301-3DB5-7615B30F852E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587E2D3-9B17-FE08-E705-CC48BE713C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0D24A8-A25C-0401-EB67-9834A4D265A1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509F47-88B7-0B7B-4C01-B15E9A4A10AB}"/>
              </a:ext>
            </a:extLst>
          </p:cNvPr>
          <p:cNvCxnSpPr>
            <a:cxnSpLocks/>
          </p:cNvCxnSpPr>
          <p:nvPr/>
        </p:nvCxnSpPr>
        <p:spPr>
          <a:xfrm flipV="1">
            <a:off x="4909601" y="4754484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7F3ADF0-DABB-4839-9FE0-65C948E7DCEB}"/>
              </a:ext>
            </a:extLst>
          </p:cNvPr>
          <p:cNvSpPr/>
          <p:nvPr/>
        </p:nvSpPr>
        <p:spPr>
          <a:xfrm>
            <a:off x="3597971" y="5619362"/>
            <a:ext cx="2759688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/>
              <a:t>Number/</a:t>
            </a:r>
            <a:r>
              <a:rPr lang="en-US" sz="1600" dirty="0" err="1"/>
              <a:t>lbs</a:t>
            </a:r>
            <a:r>
              <a:rPr lang="en-US" sz="1600" dirty="0"/>
              <a:t> of items</a:t>
            </a:r>
          </a:p>
          <a:p>
            <a:pPr algn="ctr"/>
            <a:r>
              <a:rPr lang="en-US" sz="1600" dirty="0"/>
              <a:t>Frac. of agent’s demand</a:t>
            </a:r>
          </a:p>
          <a:p>
            <a:pPr algn="ctr"/>
            <a:r>
              <a:rPr lang="en-US" sz="1600" dirty="0"/>
              <a:t>Recipient-specific utilities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2A1BB-C1F5-EC3E-2E63-64A01CC93D05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920EF-BF31-E89E-26A4-0B62A64450EC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5C9149-8AA9-7946-5879-DEC293980BC3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81FB03-7395-2A1C-4EB1-850EDA8B639C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8B41E-3B78-ED51-458B-3D98B2DE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C456-6174-5010-0E84-7765C937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7100-15DC-13CD-9392-5353510021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7100-15DC-13CD-9392-5353510021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97" t="-3354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DE120-54F9-7EC0-3280-4D3F73B93316}"/>
                  </a:ext>
                </a:extLst>
              </p:cNvPr>
              <p:cNvSpPr txBox="1"/>
              <p:nvPr/>
            </p:nvSpPr>
            <p:spPr>
              <a:xfrm>
                <a:off x="966627" y="4196070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DE120-54F9-7EC0-3280-4D3F73B9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196070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302529-285E-6B3C-6AB7-5EF2D1AE4749}"/>
              </a:ext>
            </a:extLst>
          </p:cNvPr>
          <p:cNvCxnSpPr>
            <a:cxnSpLocks/>
          </p:cNvCxnSpPr>
          <p:nvPr/>
        </p:nvCxnSpPr>
        <p:spPr>
          <a:xfrm>
            <a:off x="4333459" y="2783889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4379B3-34B3-04DD-3AC9-9C0CF17F9ACD}"/>
              </a:ext>
            </a:extLst>
          </p:cNvPr>
          <p:cNvCxnSpPr>
            <a:cxnSpLocks/>
          </p:cNvCxnSpPr>
          <p:nvPr/>
        </p:nvCxnSpPr>
        <p:spPr>
          <a:xfrm flipH="1">
            <a:off x="4333459" y="3746429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3BAB08-024D-7A53-39AA-C228A6B04A35}"/>
              </a:ext>
            </a:extLst>
          </p:cNvPr>
          <p:cNvCxnSpPr>
            <a:cxnSpLocks/>
          </p:cNvCxnSpPr>
          <p:nvPr/>
        </p:nvCxnSpPr>
        <p:spPr>
          <a:xfrm>
            <a:off x="4134676" y="2883281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87329D-CA22-55A9-6D4F-E0A76D1E486D}"/>
                  </a:ext>
                </a:extLst>
              </p:cNvPr>
              <p:cNvSpPr txBox="1"/>
              <p:nvPr/>
            </p:nvSpPr>
            <p:spPr>
              <a:xfrm>
                <a:off x="1706444" y="2416818"/>
                <a:ext cx="28884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Valuation: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87329D-CA22-55A9-6D4F-E0A76D1E4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4" y="2416818"/>
                <a:ext cx="2888483" cy="646331"/>
              </a:xfrm>
              <a:prstGeom prst="rect">
                <a:avLst/>
              </a:prstGeom>
              <a:blipFill>
                <a:blip r:embed="rId5"/>
                <a:stretch>
                  <a:fillRect l="-1899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E5A0450-5587-66E4-7390-A7EA5FE07749}"/>
              </a:ext>
            </a:extLst>
          </p:cNvPr>
          <p:cNvSpPr/>
          <p:nvPr/>
        </p:nvSpPr>
        <p:spPr>
          <a:xfrm>
            <a:off x="5029198" y="3380237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EAC2B6-90C5-9E62-E60F-1B52F8296C11}"/>
              </a:ext>
            </a:extLst>
          </p:cNvPr>
          <p:cNvSpPr/>
          <p:nvPr/>
        </p:nvSpPr>
        <p:spPr>
          <a:xfrm>
            <a:off x="5908807" y="2883280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CFD3EC-77E4-F681-0B27-908C43B27FAA}"/>
              </a:ext>
            </a:extLst>
          </p:cNvPr>
          <p:cNvSpPr/>
          <p:nvPr/>
        </p:nvSpPr>
        <p:spPr>
          <a:xfrm>
            <a:off x="6887188" y="3156980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89A51A-9A55-A81A-5EAC-B881356D2D88}"/>
              </a:ext>
            </a:extLst>
          </p:cNvPr>
          <p:cNvSpPr/>
          <p:nvPr/>
        </p:nvSpPr>
        <p:spPr>
          <a:xfrm>
            <a:off x="7997905" y="2595045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AB18D-6822-FA7B-B33B-CAA8EA3F299F}"/>
              </a:ext>
            </a:extLst>
          </p:cNvPr>
          <p:cNvSpPr txBox="1"/>
          <p:nvPr/>
        </p:nvSpPr>
        <p:spPr>
          <a:xfrm>
            <a:off x="7972424" y="2997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625FA-2127-82DE-37AC-978ED31FE3F9}"/>
              </a:ext>
            </a:extLst>
          </p:cNvPr>
          <p:cNvSpPr txBox="1"/>
          <p:nvPr/>
        </p:nvSpPr>
        <p:spPr>
          <a:xfrm>
            <a:off x="5881787" y="31202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94D778-F670-5C37-B8EE-2405F676C937}"/>
              </a:ext>
            </a:extLst>
          </p:cNvPr>
          <p:cNvSpPr txBox="1"/>
          <p:nvPr/>
        </p:nvSpPr>
        <p:spPr>
          <a:xfrm>
            <a:off x="6918031" y="3267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1BC164-BCC2-642E-105B-18706EE6CBDD}"/>
              </a:ext>
            </a:extLst>
          </p:cNvPr>
          <p:cNvSpPr txBox="1"/>
          <p:nvPr/>
        </p:nvSpPr>
        <p:spPr>
          <a:xfrm>
            <a:off x="5062226" y="3388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D57F0-50A7-2C41-36CD-49A06791E00F}"/>
                  </a:ext>
                </a:extLst>
              </p:cNvPr>
              <p:cNvSpPr txBox="1"/>
              <p:nvPr/>
            </p:nvSpPr>
            <p:spPr>
              <a:xfrm>
                <a:off x="3817221" y="3715727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D57F0-50A7-2C41-36CD-49A06791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15727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10000" r="-1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1CE19F-5914-0286-41DF-79F8F6F2CB6A}"/>
              </a:ext>
            </a:extLst>
          </p:cNvPr>
          <p:cNvCxnSpPr>
            <a:endCxn id="32" idx="0"/>
          </p:cNvCxnSpPr>
          <p:nvPr/>
        </p:nvCxnSpPr>
        <p:spPr>
          <a:xfrm>
            <a:off x="5213069" y="2883280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5D3CF9-61C9-B198-EC82-849EFD652C44}"/>
              </a:ext>
            </a:extLst>
          </p:cNvPr>
          <p:cNvCxnSpPr>
            <a:cxnSpLocks/>
          </p:cNvCxnSpPr>
          <p:nvPr/>
        </p:nvCxnSpPr>
        <p:spPr>
          <a:xfrm>
            <a:off x="7065658" y="2883280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E3A314-B6DE-2C39-D507-CA26D634FFD9}"/>
              </a:ext>
            </a:extLst>
          </p:cNvPr>
          <p:cNvSpPr txBox="1"/>
          <p:nvPr/>
        </p:nvSpPr>
        <p:spPr>
          <a:xfrm>
            <a:off x="1998887" y="2696519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19B94D-1772-DC18-4AF4-1DE590C69852}"/>
                  </a:ext>
                </a:extLst>
              </p:cNvPr>
              <p:cNvSpPr txBox="1"/>
              <p:nvPr/>
            </p:nvSpPr>
            <p:spPr>
              <a:xfrm>
                <a:off x="5142792" y="294560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19B94D-1772-DC18-4AF4-1DE590C69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2945600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749239-74AA-8677-1540-7AC28015245F}"/>
                  </a:ext>
                </a:extLst>
              </p:cNvPr>
              <p:cNvSpPr txBox="1"/>
              <p:nvPr/>
            </p:nvSpPr>
            <p:spPr>
              <a:xfrm>
                <a:off x="7001593" y="2839278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749239-74AA-8677-1540-7AC280152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839278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93F180-2AE8-C50B-385B-C886504E4895}"/>
                  </a:ext>
                </a:extLst>
              </p:cNvPr>
              <p:cNvSpPr txBox="1"/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 how long you need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93F180-2AE8-C50B-385B-C886504E4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blipFill>
                <a:blip r:embed="rId9"/>
                <a:stretch>
                  <a:fillRect l="-2168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D302AD7-1745-000B-2FEE-AEE65E5F98EC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43AE-A1E7-EEA0-5B98-F33C0B06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FD1E-26F7-1176-80E3-86D325F1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1C4AE-8282-9D1A-3150-E593169EA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1C4AE-8282-9D1A-3150-E593169EA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97" t="-2484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8F56E-ADB8-CFCB-8A5B-809A6ACC18A8}"/>
                  </a:ext>
                </a:extLst>
              </p:cNvPr>
              <p:cNvSpPr txBox="1"/>
              <p:nvPr/>
            </p:nvSpPr>
            <p:spPr>
              <a:xfrm>
                <a:off x="838199" y="2767328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8F56E-ADB8-CFCB-8A5B-809A6ACC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67328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94793E-C37B-9C51-101A-163472D93D92}"/>
                  </a:ext>
                </a:extLst>
              </p:cNvPr>
              <p:cNvSpPr txBox="1"/>
              <p:nvPr/>
            </p:nvSpPr>
            <p:spPr>
              <a:xfrm>
                <a:off x="534684" y="3927059"/>
                <a:ext cx="11192260" cy="1539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PL,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:r>
                  <a:rPr lang="en-US" sz="2800" dirty="0"/>
                  <a:t>Binary PL, then the optimal priority set is a prefix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order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94793E-C37B-9C51-101A-163472D9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4" y="3927059"/>
                <a:ext cx="11192260" cy="1539396"/>
              </a:xfrm>
              <a:prstGeom prst="rect">
                <a:avLst/>
              </a:prstGeom>
              <a:blipFill>
                <a:blip r:embed="rId5"/>
                <a:stretch>
                  <a:fillRect l="-1144" t="-3557" b="-1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0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Three valuation functions: Number of items, total pounds,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6D13-2DB4-79B7-6454-91A8C888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1987-E7A2-9B3F-1D3D-F55A6857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equitable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1BDC-FA97-73B9-A71F-7CE96F0A7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F3831-A8D4-91D4-9D6F-04357484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866"/>
          <a:stretch>
            <a:fillRect/>
          </a:stretch>
        </p:blipFill>
        <p:spPr>
          <a:xfrm>
            <a:off x="2403154" y="1340850"/>
            <a:ext cx="7084904" cy="52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are common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1529" y="1267326"/>
            <a:ext cx="5181600" cy="4351338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USDA estimates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b="0" i="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31% of all food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US 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wasted somewhere along the supply chain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92 billion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food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971925"/>
            <a:ext cx="10816388" cy="22050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Food rescue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tries to address both issues at once</a:t>
            </a:r>
          </a:p>
          <a:p>
            <a:r>
              <a:rPr lang="en-US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77D32-A03F-2D88-F2D8-B068AA1E90CA}"/>
              </a:ext>
            </a:extLst>
          </p:cNvPr>
          <p:cNvSpPr txBox="1"/>
          <p:nvPr/>
        </p:nvSpPr>
        <p:spPr>
          <a:xfrm>
            <a:off x="838201" y="1267326"/>
            <a:ext cx="51816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USDA data on incidence of food insecurity in 2022 say: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12.8% of U.S. households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14.1% of global households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 of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304925" y="2236305"/>
            <a:ext cx="9560289" cy="316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DD215-9AA5-51B6-DEA1-5D4C26ABADD0}"/>
              </a:ext>
            </a:extLst>
          </p:cNvPr>
          <p:cNvSpPr/>
          <p:nvPr/>
        </p:nvSpPr>
        <p:spPr>
          <a:xfrm>
            <a:off x="646043" y="2186608"/>
            <a:ext cx="10515600" cy="253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C3A96-2D72-4A9E-F138-F067E958E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56" y="1398568"/>
            <a:ext cx="6824692" cy="50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406E-412B-4E29-E1E9-48B754A3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4618-AC7D-D3C3-03E5-CDDF0E2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efficiency, slower claim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3012-D210-282D-4D0F-4553F7F78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2A6A1-44CB-0C61-B8C3-F3EF43532923}"/>
              </a:ext>
            </a:extLst>
          </p:cNvPr>
          <p:cNvGrpSpPr/>
          <p:nvPr/>
        </p:nvGrpSpPr>
        <p:grpSpPr>
          <a:xfrm>
            <a:off x="1304925" y="1442611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1DC10-E39D-FEC3-DA38-FDD4F556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D5FC81-8944-F0CB-0C3B-D28BF560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6B760-35D1-C124-D6D8-FF947051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5E19086-81E6-7618-338C-7B069B846135}"/>
              </a:ext>
            </a:extLst>
          </p:cNvPr>
          <p:cNvSpPr/>
          <p:nvPr/>
        </p:nvSpPr>
        <p:spPr>
          <a:xfrm>
            <a:off x="1304925" y="4635725"/>
            <a:ext cx="4910138" cy="995420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0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EBF6-10F6-DACE-6385-3E376E66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049001" cy="757822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trade off: fairness and increased claim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5E5D-145C-47D3-A0F8-A1EF5721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PL </a:t>
            </a:r>
            <a:r>
              <a:rPr lang="en-US" dirty="0" err="1"/>
              <a:t>s.t.</a:t>
            </a:r>
            <a:r>
              <a:rPr lang="en-US" dirty="0"/>
              <a:t> upper bound on the maximum delay in any notification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57558-09D3-459A-E655-1A31BCF8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17"/>
          <a:stretch>
            <a:fillRect/>
          </a:stretch>
        </p:blipFill>
        <p:spPr>
          <a:xfrm>
            <a:off x="2800644" y="1744763"/>
            <a:ext cx="6439541" cy="46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773706"/>
            <a:ext cx="1669873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Pilot started in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Open questions: </a:t>
            </a:r>
          </a:p>
          <a:p>
            <a:pPr lvl="1"/>
            <a:r>
              <a:rPr lang="en-US" dirty="0"/>
              <a:t>Other fairness notions</a:t>
            </a:r>
          </a:p>
          <a:p>
            <a:pPr lvl="1"/>
            <a:r>
              <a:rPr lang="en-US" dirty="0"/>
              <a:t>When to offer transportation</a:t>
            </a:r>
          </a:p>
          <a:p>
            <a:pPr lvl="1"/>
            <a:r>
              <a:rPr lang="en-US" dirty="0"/>
              <a:t>Storage space and splitting goods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854B9-E435-C84D-7EFA-938FAD9D7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358A5-B2B0-B8B2-57CF-1D45C11D4037}"/>
              </a:ext>
            </a:extLst>
          </p:cNvPr>
          <p:cNvSpPr txBox="1"/>
          <p:nvPr/>
        </p:nvSpPr>
        <p:spPr>
          <a:xfrm>
            <a:off x="465831" y="1346442"/>
            <a:ext cx="11260337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Priority lists significantly improve fairness without increasing waste</a:t>
            </a:r>
          </a:p>
        </p:txBody>
      </p:sp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D2667-AA2E-29DF-B79A-37C2DE9E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6684F-1BA7-7619-4BAE-8745438F7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A394A-3AB5-B40C-B7D4-9DB01436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3" y="278015"/>
            <a:ext cx="6516162" cy="49101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21497" y="3250182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28" y="6304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Existing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82D93C-DB02-2B12-7444-C9014B8D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EB03-1DC0-BE8F-9F68-F01A30D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BB75E3-E07F-22E4-C960-3725CDC9AE42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D8BB93-F728-8EAE-6045-5566BAE92A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B54DF5-2788-B69B-61E2-FEEFE0FC206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2ACF41-27AE-8C27-7DC4-F0ACA43E1091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83EB74-6E45-A65C-B72F-32E7E98F0C53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972E1-CA91-54AA-C4B3-359836DB1548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4B6274-A357-315D-CE57-BEF16D832FD9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B84F-A00C-9A96-DC9C-3156C7F8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54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32C1FF-DEC9-3C8F-8851-F8FE2F3F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B90C-6F60-3101-71EF-1A3F763E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Recent time window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792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0FB1BA-9838-1439-33E8-0DC67B2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CE5B-DEF4-B592-5C29-6BA023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F44-BE17-B4D3-850B-B0F1B1674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BD207-D3C9-FC4D-186D-02926A96168A}"/>
              </a:ext>
            </a:extLst>
          </p:cNvPr>
          <p:cNvCxnSpPr>
            <a:cxnSpLocks/>
          </p:cNvCxnSpPr>
          <p:nvPr/>
        </p:nvCxnSpPr>
        <p:spPr>
          <a:xfrm>
            <a:off x="1578625" y="20990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7F999-0A97-2121-9861-94552B2C3AEC}"/>
              </a:ext>
            </a:extLst>
          </p:cNvPr>
          <p:cNvSpPr txBox="1"/>
          <p:nvPr/>
        </p:nvSpPr>
        <p:spPr>
          <a:xfrm>
            <a:off x="1287201" y="18347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/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/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99E1EF-67D1-9C7F-CDEB-98A4EE3B77E9}"/>
              </a:ext>
            </a:extLst>
          </p:cNvPr>
          <p:cNvCxnSpPr>
            <a:cxnSpLocks/>
          </p:cNvCxnSpPr>
          <p:nvPr/>
        </p:nvCxnSpPr>
        <p:spPr>
          <a:xfrm>
            <a:off x="1578625" y="3377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B272A0-92AA-2A17-4399-4055726122A1}"/>
              </a:ext>
            </a:extLst>
          </p:cNvPr>
          <p:cNvSpPr txBox="1"/>
          <p:nvPr/>
        </p:nvSpPr>
        <p:spPr>
          <a:xfrm>
            <a:off x="1287201" y="3113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/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/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/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35837B-EE9E-2E08-594F-A0D82BBDB40D}"/>
              </a:ext>
            </a:extLst>
          </p:cNvPr>
          <p:cNvCxnSpPr>
            <a:cxnSpLocks/>
          </p:cNvCxnSpPr>
          <p:nvPr/>
        </p:nvCxnSpPr>
        <p:spPr>
          <a:xfrm>
            <a:off x="1578625" y="6153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3ABFC0-1E6C-A63B-E7A5-2197ECF2AD99}"/>
              </a:ext>
            </a:extLst>
          </p:cNvPr>
          <p:cNvSpPr txBox="1"/>
          <p:nvPr/>
        </p:nvSpPr>
        <p:spPr>
          <a:xfrm>
            <a:off x="1287201" y="5892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/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/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/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/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6ED37-C809-CF84-DC02-2279C46ED8A8}"/>
              </a:ext>
            </a:extLst>
          </p:cNvPr>
          <p:cNvSpPr txBox="1"/>
          <p:nvPr/>
        </p:nvSpPr>
        <p:spPr>
          <a:xfrm>
            <a:off x="651641" y="11073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EB490-743C-46C0-1F44-FAA0D2EB84A5}"/>
              </a:ext>
            </a:extLst>
          </p:cNvPr>
          <p:cNvSpPr txBox="1"/>
          <p:nvPr/>
        </p:nvSpPr>
        <p:spPr>
          <a:xfrm>
            <a:off x="651640" y="2384610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/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526" r="-6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077C22-AFA6-475D-3BEF-0B2DB0E7FDC7}"/>
              </a:ext>
            </a:extLst>
          </p:cNvPr>
          <p:cNvSpPr/>
          <p:nvPr/>
        </p:nvSpPr>
        <p:spPr>
          <a:xfrm>
            <a:off x="1587057" y="19525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B1C60-C102-EE5C-0B8F-2D7FA918DC68}"/>
              </a:ext>
            </a:extLst>
          </p:cNvPr>
          <p:cNvSpPr/>
          <p:nvPr/>
        </p:nvSpPr>
        <p:spPr>
          <a:xfrm>
            <a:off x="1586660" y="1686310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43336-8DE4-B748-65A7-D5AB2C5BB189}"/>
              </a:ext>
            </a:extLst>
          </p:cNvPr>
          <p:cNvSpPr/>
          <p:nvPr/>
        </p:nvSpPr>
        <p:spPr>
          <a:xfrm>
            <a:off x="1588155" y="3228054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74343-7A92-32D0-15D9-D062B69337AE}"/>
              </a:ext>
            </a:extLst>
          </p:cNvPr>
          <p:cNvSpPr/>
          <p:nvPr/>
        </p:nvSpPr>
        <p:spPr>
          <a:xfrm>
            <a:off x="5354541" y="2918633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1966F-E7C3-3A9B-0BD2-A47951931CEC}"/>
              </a:ext>
            </a:extLst>
          </p:cNvPr>
          <p:cNvSpPr/>
          <p:nvPr/>
        </p:nvSpPr>
        <p:spPr>
          <a:xfrm>
            <a:off x="3313661" y="3078928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B2AE81-7807-557E-831A-97E17611B72A}"/>
              </a:ext>
            </a:extLst>
          </p:cNvPr>
          <p:cNvCxnSpPr>
            <a:cxnSpLocks/>
          </p:cNvCxnSpPr>
          <p:nvPr/>
        </p:nvCxnSpPr>
        <p:spPr>
          <a:xfrm>
            <a:off x="3307536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30F-005E-5602-0EFC-E8D4BDBDB15C}"/>
              </a:ext>
            </a:extLst>
          </p:cNvPr>
          <p:cNvCxnSpPr>
            <a:cxnSpLocks/>
          </p:cNvCxnSpPr>
          <p:nvPr/>
        </p:nvCxnSpPr>
        <p:spPr>
          <a:xfrm>
            <a:off x="5346767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40E17-F7E1-30D2-AD01-77D2BAC7BEA3}"/>
              </a:ext>
            </a:extLst>
          </p:cNvPr>
          <p:cNvSpPr/>
          <p:nvPr/>
        </p:nvSpPr>
        <p:spPr>
          <a:xfrm>
            <a:off x="1585774" y="1817355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83C324-4245-1DCE-6B43-83B7A408CDB2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8B8AB-9735-2019-B95B-EC5E3C01E8B9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D92818-1C1A-3710-1EB9-8D2ECDF81FD3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/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blipFill>
                <a:blip r:embed="rId1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6B2D722-EBAA-2369-7812-BD043C00201A}"/>
              </a:ext>
            </a:extLst>
          </p:cNvPr>
          <p:cNvSpPr/>
          <p:nvPr/>
        </p:nvSpPr>
        <p:spPr>
          <a:xfrm>
            <a:off x="1584165" y="601478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EC56-178D-9F61-920B-3DBD28BABA1C}"/>
              </a:ext>
            </a:extLst>
          </p:cNvPr>
          <p:cNvSpPr/>
          <p:nvPr/>
        </p:nvSpPr>
        <p:spPr>
          <a:xfrm>
            <a:off x="1583770" y="5747406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E468F-9A9B-DCD0-0839-0234DF2FDC11}"/>
              </a:ext>
            </a:extLst>
          </p:cNvPr>
          <p:cNvSpPr/>
          <p:nvPr/>
        </p:nvSpPr>
        <p:spPr>
          <a:xfrm>
            <a:off x="1583770" y="588175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03B535-E842-B318-7477-62D098B89F93}"/>
              </a:ext>
            </a:extLst>
          </p:cNvPr>
          <p:cNvCxnSpPr>
            <a:cxnSpLocks/>
          </p:cNvCxnSpPr>
          <p:nvPr/>
        </p:nvCxnSpPr>
        <p:spPr>
          <a:xfrm>
            <a:off x="1578625" y="294830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6328F-3D59-EC83-7611-3E7EEC5534CB}"/>
              </a:ext>
            </a:extLst>
          </p:cNvPr>
          <p:cNvCxnSpPr>
            <a:cxnSpLocks/>
          </p:cNvCxnSpPr>
          <p:nvPr/>
        </p:nvCxnSpPr>
        <p:spPr>
          <a:xfrm>
            <a:off x="1578625" y="16028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367356-8C29-7D82-E050-5E9B248A2FDA}"/>
              </a:ext>
            </a:extLst>
          </p:cNvPr>
          <p:cNvCxnSpPr>
            <a:cxnSpLocks/>
          </p:cNvCxnSpPr>
          <p:nvPr/>
        </p:nvCxnSpPr>
        <p:spPr>
          <a:xfrm>
            <a:off x="1578625" y="5687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81145B-94B4-637B-C432-E6AA69CFCD25}"/>
              </a:ext>
            </a:extLst>
          </p:cNvPr>
          <p:cNvSpPr txBox="1"/>
          <p:nvPr/>
        </p:nvSpPr>
        <p:spPr>
          <a:xfrm>
            <a:off x="651640" y="3770819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binary priority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67460-8FDC-4791-D38E-D63A8F5CF2A9}"/>
              </a:ext>
            </a:extLst>
          </p:cNvPr>
          <p:cNvCxnSpPr>
            <a:cxnSpLocks/>
          </p:cNvCxnSpPr>
          <p:nvPr/>
        </p:nvCxnSpPr>
        <p:spPr>
          <a:xfrm>
            <a:off x="1568322" y="483936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CB3F15-E8DB-16F0-9A54-A8EA0C11B539}"/>
              </a:ext>
            </a:extLst>
          </p:cNvPr>
          <p:cNvSpPr txBox="1"/>
          <p:nvPr/>
        </p:nvSpPr>
        <p:spPr>
          <a:xfrm>
            <a:off x="1276898" y="455980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/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/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331EAA2-F12A-1ED4-A009-CC8913EF938C}"/>
              </a:ext>
            </a:extLst>
          </p:cNvPr>
          <p:cNvSpPr/>
          <p:nvPr/>
        </p:nvSpPr>
        <p:spPr>
          <a:xfrm>
            <a:off x="1575835" y="469604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1C7D3-07BE-A05D-89D9-70A105E83AD0}"/>
              </a:ext>
            </a:extLst>
          </p:cNvPr>
          <p:cNvSpPr/>
          <p:nvPr/>
        </p:nvSpPr>
        <p:spPr>
          <a:xfrm>
            <a:off x="3833391" y="4561862"/>
            <a:ext cx="3657600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9B138-3F3C-409A-E184-0A7CEC792EC7}"/>
              </a:ext>
            </a:extLst>
          </p:cNvPr>
          <p:cNvSpPr/>
          <p:nvPr/>
        </p:nvSpPr>
        <p:spPr>
          <a:xfrm>
            <a:off x="3832965" y="4429474"/>
            <a:ext cx="3657600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AF028-E9D2-6EAE-3AC5-00E7ACE76A48}"/>
              </a:ext>
            </a:extLst>
          </p:cNvPr>
          <p:cNvCxnSpPr>
            <a:cxnSpLocks/>
          </p:cNvCxnSpPr>
          <p:nvPr/>
        </p:nvCxnSpPr>
        <p:spPr>
          <a:xfrm>
            <a:off x="1568322" y="4327939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CD4E-1A01-B61A-8842-07467206AC03}"/>
              </a:ext>
            </a:extLst>
          </p:cNvPr>
          <p:cNvCxnSpPr>
            <a:cxnSpLocks/>
          </p:cNvCxnSpPr>
          <p:nvPr/>
        </p:nvCxnSpPr>
        <p:spPr>
          <a:xfrm>
            <a:off x="3845278" y="4318497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/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BF7B49-8D4E-91D6-F51B-D3933D060928}"/>
              </a:ext>
            </a:extLst>
          </p:cNvPr>
          <p:cNvCxnSpPr>
            <a:cxnSpLocks/>
          </p:cNvCxnSpPr>
          <p:nvPr/>
        </p:nvCxnSpPr>
        <p:spPr>
          <a:xfrm>
            <a:off x="7504854" y="5986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8" grpId="0" animBg="1"/>
      <p:bldP spid="32" grpId="0" animBg="1"/>
      <p:bldP spid="33" grpId="0" animBg="1"/>
      <p:bldP spid="15" grpId="0" animBg="1"/>
      <p:bldP spid="22" grpId="0" animBg="1"/>
      <p:bldP spid="27" grpId="0" animBg="1"/>
      <p:bldP spid="29" grpId="0" animBg="1"/>
      <p:bldP spid="6" grpId="0"/>
      <p:bldP spid="7" grpId="0"/>
      <p:bldP spid="8" grpId="0"/>
      <p:bldP spid="23" grpId="0" animBg="1"/>
      <p:bldP spid="38" grpId="0" animBg="1"/>
      <p:bldP spid="39" grpId="0" animBg="1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97" t="-3354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92271-81E6-CEFD-D87B-220CCAB86D51}"/>
              </a:ext>
            </a:extLst>
          </p:cNvPr>
          <p:cNvCxnSpPr>
            <a:cxnSpLocks/>
          </p:cNvCxnSpPr>
          <p:nvPr/>
        </p:nvCxnSpPr>
        <p:spPr>
          <a:xfrm>
            <a:off x="4333459" y="2862473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F3BF7-4CE8-1DBD-BBFC-8AD545440E88}"/>
              </a:ext>
            </a:extLst>
          </p:cNvPr>
          <p:cNvCxnSpPr>
            <a:cxnSpLocks/>
          </p:cNvCxnSpPr>
          <p:nvPr/>
        </p:nvCxnSpPr>
        <p:spPr>
          <a:xfrm flipH="1">
            <a:off x="4333459" y="3825013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F6518-DF4E-E7BB-017D-7E69A14387B9}"/>
              </a:ext>
            </a:extLst>
          </p:cNvPr>
          <p:cNvCxnSpPr>
            <a:cxnSpLocks/>
          </p:cNvCxnSpPr>
          <p:nvPr/>
        </p:nvCxnSpPr>
        <p:spPr>
          <a:xfrm>
            <a:off x="4134676" y="2961865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/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Valuation: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blipFill>
                <a:blip r:embed="rId5"/>
                <a:stretch>
                  <a:fillRect l="-1899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61160CB-3813-645D-2042-66F69A260085}"/>
              </a:ext>
            </a:extLst>
          </p:cNvPr>
          <p:cNvSpPr/>
          <p:nvPr/>
        </p:nvSpPr>
        <p:spPr>
          <a:xfrm>
            <a:off x="5029198" y="3458821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FF3B66-3860-6AFE-559F-C4086909627E}"/>
              </a:ext>
            </a:extLst>
          </p:cNvPr>
          <p:cNvSpPr/>
          <p:nvPr/>
        </p:nvSpPr>
        <p:spPr>
          <a:xfrm>
            <a:off x="5908807" y="2961864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B515F-02E4-2677-4FAC-EAF9CA5EACE9}"/>
              </a:ext>
            </a:extLst>
          </p:cNvPr>
          <p:cNvSpPr/>
          <p:nvPr/>
        </p:nvSpPr>
        <p:spPr>
          <a:xfrm>
            <a:off x="6887188" y="3235564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843494-1F2D-2AC5-AF95-7EF46AC94B17}"/>
              </a:ext>
            </a:extLst>
          </p:cNvPr>
          <p:cNvSpPr/>
          <p:nvPr/>
        </p:nvSpPr>
        <p:spPr>
          <a:xfrm>
            <a:off x="7997905" y="2673629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6D3A3-7B75-D226-1665-B377CA31DF8C}"/>
              </a:ext>
            </a:extLst>
          </p:cNvPr>
          <p:cNvSpPr txBox="1"/>
          <p:nvPr/>
        </p:nvSpPr>
        <p:spPr>
          <a:xfrm>
            <a:off x="7972424" y="30760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B5A60-F42A-AD9A-9DD1-AA19550DD55F}"/>
              </a:ext>
            </a:extLst>
          </p:cNvPr>
          <p:cNvSpPr txBox="1"/>
          <p:nvPr/>
        </p:nvSpPr>
        <p:spPr>
          <a:xfrm>
            <a:off x="5881787" y="31988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D37A-4146-9F09-F6C0-E698ADB54C6B}"/>
              </a:ext>
            </a:extLst>
          </p:cNvPr>
          <p:cNvSpPr txBox="1"/>
          <p:nvPr/>
        </p:nvSpPr>
        <p:spPr>
          <a:xfrm>
            <a:off x="6918031" y="3346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68E0D-BBFC-9BE2-A61C-39C2E5E18F22}"/>
              </a:ext>
            </a:extLst>
          </p:cNvPr>
          <p:cNvSpPr txBox="1"/>
          <p:nvPr/>
        </p:nvSpPr>
        <p:spPr>
          <a:xfrm>
            <a:off x="5062226" y="3467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/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8197" r="-1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55F1D-E42D-9D88-B569-BE67E3EA7345}"/>
              </a:ext>
            </a:extLst>
          </p:cNvPr>
          <p:cNvCxnSpPr>
            <a:endCxn id="32" idx="0"/>
          </p:cNvCxnSpPr>
          <p:nvPr/>
        </p:nvCxnSpPr>
        <p:spPr>
          <a:xfrm>
            <a:off x="5213069" y="2961864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A3560F-CC31-9340-B38B-23A9B4D68158}"/>
              </a:ext>
            </a:extLst>
          </p:cNvPr>
          <p:cNvCxnSpPr>
            <a:cxnSpLocks/>
          </p:cNvCxnSpPr>
          <p:nvPr/>
        </p:nvCxnSpPr>
        <p:spPr>
          <a:xfrm>
            <a:off x="7065658" y="2961864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765FA5-8D65-32CE-4891-24C28CA440C2}"/>
              </a:ext>
            </a:extLst>
          </p:cNvPr>
          <p:cNvSpPr txBox="1"/>
          <p:nvPr/>
        </p:nvSpPr>
        <p:spPr>
          <a:xfrm>
            <a:off x="1998887" y="2775103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/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/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/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how long you need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blipFill>
                <a:blip r:embed="rId9"/>
                <a:stretch>
                  <a:fillRect l="-216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727E3ED-365C-F140-F2BF-FD342F07EEB8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E0B-4317-9444-32E1-97A430C5008E}"/>
                  </a:ext>
                </a:extLst>
              </p:cNvPr>
              <p:cNvSpPr txBox="1"/>
              <p:nvPr/>
            </p:nvSpPr>
            <p:spPr>
              <a:xfrm>
                <a:off x="838199" y="4933181"/>
                <a:ext cx="11192260" cy="1539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PL,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:r>
                  <a:rPr lang="en-US" sz="2800" dirty="0"/>
                  <a:t>Binary PL, then the optimal priority set is a prefix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order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E0B-4317-9444-32E1-97A430C50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33181"/>
                <a:ext cx="11192260" cy="1539396"/>
              </a:xfrm>
              <a:prstGeom prst="rect">
                <a:avLst/>
              </a:prstGeom>
              <a:blipFill>
                <a:blip r:embed="rId10"/>
                <a:stretch>
                  <a:fillRect l="-1089" t="-3557" b="-1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4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24A6F-7831-105A-5302-39F82C1443EB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24A6F-7831-105A-5302-39F82C144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16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D68E8-FE62-535A-E775-605EE8E957C9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D68E8-FE62-535A-E775-605EE8E95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17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12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84D93-9502-DD4D-D6F7-99F73587486B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20530E-4A8D-8E08-C30A-A308F13F71BC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3FD7A6-2143-1077-C6E6-112B08461B0C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EBD7E1-A98D-A03C-A30B-5E27337C31C2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3063C-A807-5DCB-DF48-DA52A4928D60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874140-BD9F-2079-DAEF-53864428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CDF986-0939-B7C8-FCFE-6A3AA9DDAF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5302-F61E-05F3-FD8F-906D97FF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29288D-7D4C-B905-342B-2ADC6A9AE78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B26890E-2A3C-6391-020D-30B7A4F725C5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596A7E-A4AA-3C8B-F486-C4B137CD9875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B0BFE2-39F9-E325-685C-FAD7CCD35655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925B53-F4F7-9B76-2C20-2A9ED5B6F86B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923FD00-0D96-01FA-F7D1-E3EE79212944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3B520F-6E28-A7C9-1E97-F24F5AE81B00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2ED6D8-8E49-1913-2DBD-53440E109BCC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05716-F084-5ECB-E6CA-4E5E23BBEFE1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7585CB9-3DAD-3E68-E44A-957638B65BE4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575A5-A43C-8CB0-A8B6-8AE94D579C34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DE8-60D4-8E21-E6B4-38F64505278F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A319BE-C424-01A9-92E0-BEAA16B2ADCF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4868336-5048-874E-A32A-B74F8AA8D1CB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3F521-C06A-411D-6A1D-141C94F6919E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D00404-B9B5-8618-FFE9-D5C31EE91351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EDED99-DC77-1D2F-60A4-C62AD124BA65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BE4A760-27C1-3C0E-AA4A-3B5D02BCDA5F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2CD8FC-5ED5-D0D6-A592-EEF146488669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7E3EA-1C54-AD95-7156-47FE0AC6874E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7CC0D9-95FA-31CF-C80B-0E2AB82A0D71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2715BC-43EA-1059-BE61-B7932BEB4E6C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579CFD-994F-BF35-A8BE-C06E7B34BE41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6E25ACB-3FB3-6D23-9B0E-FD3778FFB432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4717A0-DBDA-A381-A0F7-2E990D8DEAD0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519749-4234-FA34-449E-8D9160B455D3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7EDA7BFB-9515-8B3E-E89A-C5CFF77A63D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91E011E3-2853-D6EE-B5C5-D3947EF76A4E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37B066-0101-12BA-3798-8C1A72749ED8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ED2BB7-BE00-808A-2131-D7165A5CB66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E338-04DA-491E-7C6F-6DA1DAECF95B}"/>
              </a:ext>
            </a:extLst>
          </p:cNvPr>
          <p:cNvSpPr/>
          <p:nvPr/>
        </p:nvSpPr>
        <p:spPr>
          <a:xfrm>
            <a:off x="3328720" y="4896614"/>
            <a:ext cx="2817224" cy="266690"/>
          </a:xfrm>
          <a:prstGeom prst="rect">
            <a:avLst/>
          </a:prstGeom>
          <a:solidFill>
            <a:srgbClr val="FFC000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04F7CF-A5FA-C330-4708-C74273DC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34700FA-5540-84AA-F2B4-ABD2C74A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1957-AC09-E79D-49F7-F75DCD6F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4CA5E4-8D04-F259-CE91-8BACA03EEE2E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B98A4-6263-77A2-56E4-E9C98A46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7DCABD-05CF-DD0F-40BD-535D17B7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5F54FB-84F3-239E-D9A0-F722B26F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71C07D1-4FE5-7E82-14F5-0BBA50B4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" y="2248884"/>
            <a:ext cx="11015747" cy="40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CAB18B-AB53-3135-EBF8-A07CD98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536221-B67A-A831-B1CD-0BD17BC3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E24D-7048-30E6-D3EE-EB4F3AAFB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AF449-8D22-8B33-8658-93C760F7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714"/>
          <a:stretch>
            <a:fillRect/>
          </a:stretch>
        </p:blipFill>
        <p:spPr>
          <a:xfrm>
            <a:off x="1304925" y="277691"/>
            <a:ext cx="9582150" cy="1948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CFA18-1B5D-9570-068E-96A0822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088"/>
          <a:stretch>
            <a:fillRect/>
          </a:stretch>
        </p:blipFill>
        <p:spPr>
          <a:xfrm>
            <a:off x="1304925" y="1180499"/>
            <a:ext cx="9582150" cy="2311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68876-F7CA-266B-2564-44A8F879B217}"/>
              </a:ext>
            </a:extLst>
          </p:cNvPr>
          <p:cNvSpPr/>
          <p:nvPr/>
        </p:nvSpPr>
        <p:spPr>
          <a:xfrm>
            <a:off x="1304925" y="2158372"/>
            <a:ext cx="4910138" cy="1270628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4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36BA22-65E4-F7DB-69C9-99CEFE9D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24F-0F10-441E-C3E8-3CC16D3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4275BF-088A-844F-B3A1-2C494A1308B9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/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blipFill>
                <a:blip r:embed="rId4"/>
                <a:stretch>
                  <a:fillRect l="-20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D27ECCC-9AF9-C3B2-A250-F96E851E7F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C18579-6601-1B7D-38E6-5391219A47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10" y="4718909"/>
            <a:ext cx="658774" cy="88798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22765-E7F5-3502-E654-28E6426F5DEF}"/>
              </a:ext>
            </a:extLst>
          </p:cNvPr>
          <p:cNvCxnSpPr>
            <a:cxnSpLocks/>
          </p:cNvCxnSpPr>
          <p:nvPr/>
        </p:nvCxnSpPr>
        <p:spPr>
          <a:xfrm flipV="1">
            <a:off x="4968909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E570F859-E09B-D692-5541-EAF977CDB37B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431C-FB40-1DF5-A9E7-7023735703B9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Feasible fractional allocations by deadline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03290-F57A-6CA4-5489-0C5796E3EE6D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CA63D-FDDC-4AB7-43D3-3BAAC6D56807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D76D98-0EB5-F2F9-43E4-92CB2D9BF6F1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8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0F7438-1404-89FB-8C48-79111134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71CD-0866-E1BE-3F47-AEF5CDD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78B7-4989-9078-B034-3C3EFCF17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B2AC1-5EBF-4CA7-E939-AA1979C908F1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1A91B3-481C-A54F-E4B5-421DF761CDF0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81FDD-B95C-F05C-222C-A9BC0065AEF4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70D685-C431-2C7E-7A16-591D85CF1A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52C86C-7031-7397-0407-68D93A25C237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19598-1C3C-E9A1-C264-80ABFE1BDEE2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2EA4A9-83AD-0322-F366-4F8CC82286B6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B2D976-8E38-8DCC-7535-CCF94CBD2E53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A4E78-5CAD-EF7B-9155-5E97B4B0E7FB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AF598D-E1FD-BED7-EC84-9CE190285311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4312FD-350C-D59C-692F-77B5B73777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B6A6CFFF-4D00-305D-46D8-58DED9DF4B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B0AF197-1BF5-A31A-F30B-B880E1486C0F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C361E9FF-B904-2FFD-DD3E-813050D537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AF6E5A0-03A2-4A48-D7F3-363F12C16C8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DEA555B-757B-A63F-64B8-C6E386F9A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013BCDF-0FAF-643B-8FEE-34DC9DA2CB3A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5A76CDA-0DE8-A546-8E62-75700F74F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5E569C-58C7-AA7B-0E08-8214F4A1465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7381" y="4956668"/>
            <a:ext cx="571599" cy="42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6659</TotalTime>
  <Words>3633</Words>
  <Application>Microsoft Macintosh PowerPoint</Application>
  <PresentationFormat>Widescreen</PresentationFormat>
  <Paragraphs>718</Paragraphs>
  <Slides>56</Slides>
  <Notes>34</Notes>
  <HiddenSlides>31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Aptos</vt:lpstr>
      <vt:lpstr>Aptos Display</vt:lpstr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Achieving Rawlsian Justice  in Food Rescue</vt:lpstr>
      <vt:lpstr>Food insecurity and waste are common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Simple idea to improve fairness Prioritize select recipients by  giving them a head start </vt:lpstr>
      <vt:lpstr>Priority lists</vt:lpstr>
      <vt:lpstr>Model</vt:lpstr>
      <vt:lpstr>A simple priority index for optimal priority lists</vt:lpstr>
      <vt:lpstr>A simple priority index for optimal priority lists</vt:lpstr>
      <vt:lpstr>Quantifying the practical  impact of priority lists</vt:lpstr>
      <vt:lpstr>Simulations calibrated by operations in Florida </vt:lpstr>
      <vt:lpstr>More equitable distributions</vt:lpstr>
      <vt:lpstr>Redistribution of value</vt:lpstr>
      <vt:lpstr>Similar efficiency, slower claim times</vt:lpstr>
      <vt:lpstr>Optimal trade off: fairness and increased claim times</vt:lpstr>
      <vt:lpstr>Wrapping up</vt:lpstr>
      <vt:lpstr>Redistribution</vt:lpstr>
      <vt:lpstr>Starting from an inequitable historical state</vt:lpstr>
      <vt:lpstr>PowerPoint Presentation</vt:lpstr>
      <vt:lpstr>Setting: a national food rescue platform</vt:lpstr>
      <vt:lpstr>Food rescue operations</vt:lpstr>
      <vt:lpstr>Food rescue operations</vt:lpstr>
      <vt:lpstr>Model</vt:lpstr>
      <vt:lpstr>Valuation function</vt:lpstr>
      <vt:lpstr>Valuation function</vt:lpstr>
      <vt:lpstr>Example</vt:lpstr>
      <vt:lpstr>Warm-up: Allocating the first item</vt:lpstr>
      <vt:lpstr>A simple priority index for optimal priority lists</vt:lpstr>
      <vt:lpstr>Binary priority lists</vt:lpstr>
      <vt:lpstr>Binary priority lists</vt:lpstr>
      <vt:lpstr>n-stage priority lists</vt:lpstr>
      <vt:lpstr>n-stage priority lists</vt:lpstr>
      <vt:lpstr>n-stage priority lists</vt:lpstr>
      <vt:lpstr>n-stage priority lists</vt:lpstr>
      <vt:lpstr>PowerPoint Presentation</vt:lpstr>
      <vt:lpstr>PowerPoint Presentation</vt:lpstr>
      <vt:lpstr>Related Work</vt:lpstr>
      <vt:lpstr>PowerPoint Presentation</vt:lpstr>
      <vt:lpstr>Our theory doesn’t really fit</vt:lpstr>
      <vt:lpstr>Priority lists</vt:lpstr>
      <vt:lpstr>Model</vt:lpstr>
      <vt:lpstr>Model</vt:lpstr>
      <vt:lpstr>Example</vt:lpstr>
      <vt:lpstr>PowerPoint Presentation</vt:lpstr>
      <vt:lpstr>Allocating the first item</vt:lpstr>
      <vt:lpstr>Allocating the first item</vt:lpstr>
      <vt:lpstr>Designing optimal priority lists – a priority index</vt:lpstr>
      <vt:lpstr>Binary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Alptekinoglu, Aydin</cp:lastModifiedBy>
  <cp:revision>3</cp:revision>
  <dcterms:created xsi:type="dcterms:W3CDTF">2018-03-14T07:17:57Z</dcterms:created>
  <dcterms:modified xsi:type="dcterms:W3CDTF">2025-10-27T19:53:08Z</dcterms:modified>
</cp:coreProperties>
</file>